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2" r:id="rId2"/>
    <p:sldId id="324" r:id="rId3"/>
    <p:sldId id="325" r:id="rId4"/>
    <p:sldId id="326" r:id="rId5"/>
    <p:sldId id="32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11</a:t>
            </a:r>
            <a:r>
              <a:rPr lang="ko-KR" altLang="en-US" sz="4400" dirty="0"/>
              <a:t>월 </a:t>
            </a:r>
            <a:r>
              <a:rPr lang="en-US" altLang="ko-KR" sz="4400" dirty="0"/>
              <a:t>27</a:t>
            </a:r>
            <a:r>
              <a:rPr lang="ko-KR" altLang="en-US" sz="4400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/>
              <a:t>IPG – RL, IPG – MPC comparison</a:t>
            </a:r>
          </a:p>
          <a:p>
            <a:pPr algn="r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[How?]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리플레이 버퍼에 데이터를 </a:t>
            </a:r>
            <a:r>
              <a:rPr lang="ko-KR" altLang="en-US" sz="1200" dirty="0" err="1"/>
              <a:t>넣어줌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[Effect]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거의 없는 것으로 나타남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그래프가 진동함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DC070E-1C28-D91C-A61F-EB0467FA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907" y="3090432"/>
            <a:ext cx="772585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04CC-B14D-4960-0B98-7213778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아래</a:t>
            </a:r>
            <a:r>
              <a:rPr lang="en-US" altLang="ko-KR" sz="1400" dirty="0"/>
              <a:t>: pre-training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0E839-4D22-1E49-E88E-3932B559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52" y="1825625"/>
            <a:ext cx="7002483" cy="2237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5AB4B5-DD7A-42A8-E121-E46B95AB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52" y="4198322"/>
            <a:ext cx="7002483" cy="2246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00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04CC-B14D-4960-0B98-7213778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아래</a:t>
            </a:r>
            <a:r>
              <a:rPr lang="en-US" altLang="ko-KR" sz="1400" dirty="0"/>
              <a:t>: pre training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0D5673-A6EE-F486-9A74-B76ED612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" b="3922"/>
          <a:stretch/>
        </p:blipFill>
        <p:spPr>
          <a:xfrm>
            <a:off x="4248480" y="1774755"/>
            <a:ext cx="7525160" cy="2393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8541E8-BA37-54BD-689D-7C0375BA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80" y="4251365"/>
            <a:ext cx="7525160" cy="2369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20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01AB-0499-7013-8201-F6DB2715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6477-37D5-89C1-9C79-44AC43C8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5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49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11월 27일 월요일 진행상황</vt:lpstr>
      <vt:lpstr>Pre-Training </vt:lpstr>
      <vt:lpstr>Pre-Training </vt:lpstr>
      <vt:lpstr>Pre-Training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65</cp:revision>
  <dcterms:created xsi:type="dcterms:W3CDTF">2023-09-01T07:20:02Z</dcterms:created>
  <dcterms:modified xsi:type="dcterms:W3CDTF">2023-11-25T17:39:44Z</dcterms:modified>
</cp:coreProperties>
</file>