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62" r:id="rId2"/>
    <p:sldId id="334" r:id="rId3"/>
    <p:sldId id="326" r:id="rId4"/>
    <p:sldId id="327" r:id="rId5"/>
    <p:sldId id="328" r:id="rId6"/>
    <p:sldId id="335" r:id="rId7"/>
    <p:sldId id="329" r:id="rId8"/>
    <p:sldId id="330" r:id="rId9"/>
    <p:sldId id="331" r:id="rId10"/>
    <p:sldId id="332" r:id="rId11"/>
    <p:sldId id="333" r:id="rId12"/>
    <p:sldId id="32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28D2347-B339-0250-4DDB-40598D5AB8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B19C2B-A5E7-69CF-94C6-9188C70423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5A5232-C53E-4F47-9B1D-10DC02294D1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4BA5D-7545-BE85-0314-56E72E17F4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AF1FDA-6230-5087-6C1D-648FD3E6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DD2E2-C70F-492A-BDFD-A5CED305C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4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6AEE2-82AA-3C7B-F6EE-50168053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43EF3-5D61-115C-83AC-8EC73A2A0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6643B-BD1E-E59C-A015-7E75B519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B4F6AF-43E6-F389-B8DC-8E583F93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34740-2C07-D68D-0AE4-ECB11DCB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E8667-D9DC-8C30-6E2A-C6A6EDC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5C9C4-383E-DF65-66F6-864A28EC7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C2D70-3A7A-D605-4DC5-E3F4B0C8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A3606-504D-B4C3-DC63-B1B508E34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13903-0D11-E366-4D82-A09CDD86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74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EFA438-B011-71BF-E421-3BD011E7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84AAF-54CE-935B-D08E-DB16D01C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70866-C863-684E-3E70-53B08E8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23D272-A0F0-CF23-8297-6D4993C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B39E-C338-68F7-5B98-19DFA174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9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FEE4-FBC0-614B-D778-64F0F465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oPubWorldDotum Bold" panose="00000800000000000000" pitchFamily="2" charset="-127"/>
                <a:ea typeface="KoPubWorldDotum Bold" panose="00000800000000000000" pitchFamily="2" charset="-127"/>
                <a:cs typeface="KoPubWorldDotum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661F6-D6A1-E6A4-F99B-ED031A7BD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1pPr>
            <a:lvl2pPr>
              <a:defRPr sz="16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2pPr>
            <a:lvl3pPr>
              <a:defRPr sz="14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3pPr>
            <a:lvl4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4pPr>
            <a:lvl5pPr>
              <a:defRPr sz="1200">
                <a:latin typeface="KoPubWorldDotum Light" panose="00000300000000000000" pitchFamily="2" charset="-127"/>
                <a:ea typeface="KoPubWorldDotum Light" panose="00000300000000000000" pitchFamily="2" charset="-127"/>
                <a:cs typeface="KoPubWorldDotum Light" panose="00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11CA44-0DC6-973D-7A1F-80CAE953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0265B-0214-2705-62F9-99230C8D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57B95-E276-63A1-DE4C-69282DA3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37817D5-DFB9-D19D-751D-86DCD3B157C6}"/>
              </a:ext>
            </a:extLst>
          </p:cNvPr>
          <p:cNvCxnSpPr/>
          <p:nvPr userDrawn="1"/>
        </p:nvCxnSpPr>
        <p:spPr>
          <a:xfrm>
            <a:off x="838200" y="1470991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00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0A452-F600-389E-0025-6326223D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CC028-1763-8D54-CE7B-1CB4392B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11EC-EC64-9432-8C4E-71734AF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24241-4867-1D64-CF09-DE52A026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8D8EC-84BB-0A53-398A-6D38AE0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BCF62ED-C183-8D4B-3CD8-61042108ABCA}"/>
              </a:ext>
            </a:extLst>
          </p:cNvPr>
          <p:cNvCxnSpPr/>
          <p:nvPr userDrawn="1"/>
        </p:nvCxnSpPr>
        <p:spPr>
          <a:xfrm>
            <a:off x="831850" y="4560930"/>
            <a:ext cx="10515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C97E-C378-CDC2-71F4-2CB665E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20547-CC4D-6DFC-C352-ED326657E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AA55D-F460-4150-238B-0454DA8D3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427E3-4E50-5F9C-A18C-918AC9FF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A95B5B-E995-227D-EA2A-68FF6E82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E140FE-A005-85F5-CB54-876CB35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0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6F6CF-E7C4-BF3B-4B91-30D9198B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A120E7-2119-EA0B-FE3F-53C8BD1C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CC0A5E-CDF4-7CB3-17BB-F1B944902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2C6A04-44D7-14BF-7CFF-C6D6C41FA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BDD25-A614-B3BE-1702-93867BDD8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BBAEB-077A-9D74-D978-487357B9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D600A0-8A14-7F25-78C0-9E8959F7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320AA5-D9FC-6C67-781A-FAB2C821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5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20F-331F-C144-3FD8-C45E2C4E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CCB98B-FF09-3A82-4585-B56182F9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778E8A-B622-9690-D82C-562D8696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7AC8F7-C2CE-66D2-0178-92F8FEC4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05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42A47D-96AA-0CB5-816B-F938F080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28F57-01C2-A94F-4C30-2395B56C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96E641-BBAD-FD80-1A8E-0AE66AF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D9CEB-6222-1BF3-4616-92F3693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2AD02-CFDF-8CEC-0982-C781A83AD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57D541-852B-D8A9-792D-360A2416F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DB5A23-C502-BC4B-26E0-A9ECCA5D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2B75-68FD-31C5-2743-3264FDAA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ECEC7B-B5A6-3F83-B840-4586061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83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3A18A-13EC-CFAB-5F5D-C1244921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8A71E-81C2-FE3B-2464-CED0DB7A4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64427-3E6E-7F70-175E-37C85DC9B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11805-E1B7-25AE-3F43-5296E22E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D53FDB-F423-654C-C0B8-7199D19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7F99EB-89CB-A86A-9BE2-A15321C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7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049A3D-B3C9-E50F-3104-415EAA6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8F050-0C2A-2985-E258-CC56523F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B2788-FD74-4FCF-6090-0C43870A0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D61EE-A626-44D1-8BBF-C441989EBD4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3B508-124D-4122-5334-1781FFC0B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1D6FD7-A38F-8CD3-F779-01629D6F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3550-CA8E-4493-AD61-71710C792C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31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WorldDotum Bold" panose="00000800000000000000" pitchFamily="2" charset="-127"/>
          <a:ea typeface="KoPubWorldDotum Bold" panose="00000800000000000000" pitchFamily="2" charset="-127"/>
          <a:cs typeface="KoPubWorldDotum Bold" panose="000008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A66-0E0B-14A2-0598-BEF998BBD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23</a:t>
            </a:r>
            <a:r>
              <a:rPr lang="ko-KR" altLang="en-US" dirty="0"/>
              <a:t>일 월요일 진행상황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1CF7F2-3308-A025-7DFE-616D2A2DD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IPG – RL, IPG – MPC comparison</a:t>
            </a:r>
          </a:p>
          <a:p>
            <a:pPr algn="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9991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1722E-8587-5118-0CE2-8BE4FC5F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vs MPC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08520B-9EB7-F32D-2141-431D3A6DC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403609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4E0BF-CE68-970B-82A4-EB8F04D8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vs MPC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7BA42A-7AA2-3536-6DDD-129D89E75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4589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62DBF-E3C3-BC0D-1559-4893F974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궁금한거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7812A-34D4-1553-79BD-AE432209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왜 앞의 최근 </a:t>
            </a:r>
            <a:r>
              <a:rPr lang="en-US" altLang="ko-KR" dirty="0"/>
              <a:t>100</a:t>
            </a:r>
            <a:r>
              <a:rPr lang="ko-KR" altLang="en-US" dirty="0"/>
              <a:t>개 에피소드를 기준으로 평균 보상을 </a:t>
            </a:r>
            <a:r>
              <a:rPr lang="ko-KR" altLang="en-US" dirty="0" err="1"/>
              <a:t>계산하는건지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왜 </a:t>
            </a:r>
            <a:r>
              <a:rPr lang="en-US" altLang="ko-KR" dirty="0" err="1"/>
              <a:t>pkl</a:t>
            </a:r>
            <a:r>
              <a:rPr lang="ko-KR" altLang="en-US" dirty="0"/>
              <a:t>로 </a:t>
            </a:r>
            <a:r>
              <a:rPr lang="ko-KR" altLang="en-US" dirty="0" err="1"/>
              <a:t>저장된건지</a:t>
            </a:r>
            <a:r>
              <a:rPr lang="ko-KR" altLang="en-US" dirty="0"/>
              <a:t> </a:t>
            </a:r>
            <a:r>
              <a:rPr lang="en-US" altLang="ko-KR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6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C79B4-6679-1A18-D586-452A3D54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Lane Change (ISO 3888-2)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E96DE-83AC-71D9-E357-EC072E3D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IPG Setting for RL</a:t>
            </a:r>
          </a:p>
          <a:p>
            <a:pPr lvl="1"/>
            <a:r>
              <a:rPr lang="en-US" altLang="ko-KR" dirty="0"/>
              <a:t>Initial car velocity: 50 kph</a:t>
            </a:r>
          </a:p>
          <a:p>
            <a:pPr lvl="1"/>
            <a:r>
              <a:rPr lang="en-US" altLang="ko-KR" dirty="0"/>
              <a:t>(0m ~ 52m) Longitudinal Dynamics: IPGDriver, Speed 50 kph</a:t>
            </a:r>
          </a:p>
          <a:p>
            <a:pPr lvl="1"/>
            <a:r>
              <a:rPr lang="en-US" altLang="ko-KR" dirty="0"/>
              <a:t>(52m ~ 161m) Longitudinal Dynamics: G/B/C/P 0</a:t>
            </a:r>
          </a:p>
          <a:p>
            <a:pPr lvl="1"/>
            <a:r>
              <a:rPr lang="en-US" altLang="ko-KR" dirty="0"/>
              <a:t>Corner cutting Coefficient: 1</a:t>
            </a:r>
          </a:p>
          <a:p>
            <a:endParaRPr lang="en-US" altLang="ko-KR" dirty="0"/>
          </a:p>
          <a:p>
            <a:r>
              <a:rPr lang="en-US" altLang="ko-KR" dirty="0"/>
              <a:t>IPG Setting for MPC</a:t>
            </a:r>
          </a:p>
          <a:p>
            <a:pPr lvl="1"/>
            <a:r>
              <a:rPr lang="en-US" altLang="ko-KR" dirty="0"/>
              <a:t>Longitudinal Dynamics: IPGDriver, Speed 50 kph</a:t>
            </a:r>
          </a:p>
          <a:p>
            <a:pPr lvl="1"/>
            <a:r>
              <a:rPr lang="en-US" altLang="ko-KR" dirty="0"/>
              <a:t>Corner cutting Coefficient: 1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Results</a:t>
            </a:r>
          </a:p>
          <a:p>
            <a:pPr lvl="1"/>
            <a:r>
              <a:rPr lang="en-US" altLang="ko-KR" dirty="0"/>
              <a:t>IPG Collision: 3</a:t>
            </a:r>
          </a:p>
          <a:p>
            <a:pPr lvl="1"/>
            <a:r>
              <a:rPr lang="en-US" altLang="ko-KR" dirty="0"/>
              <a:t>RL Collision: 2</a:t>
            </a:r>
          </a:p>
          <a:p>
            <a:pPr lvl="1"/>
            <a:r>
              <a:rPr lang="en-US" altLang="ko-KR" dirty="0"/>
              <a:t>MPC Collision: 0</a:t>
            </a:r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AA6F36-1FB2-E066-B3A6-E615433F1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04" r="56607" b="1907"/>
          <a:stretch/>
        </p:blipFill>
        <p:spPr>
          <a:xfrm>
            <a:off x="4499492" y="4953804"/>
            <a:ext cx="6854308" cy="12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5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A18AE-0125-A575-6E02-15AAC2AB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48CEEA4-D4D3-8AD7-D95C-8499DD7DB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184089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8FA5F-E452-22CD-4282-6B13F6E42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B4017D9-6E5E-3DFE-35AB-9517094AD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100197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620D1-E59C-B50D-E149-26ECAABC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445B843-EA4B-8E11-5E7D-39B8E190A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279807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074D9-1659-F4FD-451A-F79551FB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MPC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34CAF79-329A-2400-B205-99CA8F451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320037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480C6-E9A7-7285-228A-BB4B4D9B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SLALOM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E61B7-0873-5101-F6F9-298AAD365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IPG Setting</a:t>
            </a:r>
          </a:p>
          <a:p>
            <a:pPr lvl="1"/>
            <a:r>
              <a:rPr lang="en-US" altLang="ko-KR" dirty="0"/>
              <a:t>Longitudinal Dynamics: IPGDriver, Speed 50 kph</a:t>
            </a:r>
          </a:p>
          <a:p>
            <a:pPr lvl="1"/>
            <a:r>
              <a:rPr lang="en-US" altLang="ko-KR" dirty="0"/>
              <a:t>Corner cutting Coefficient: 0.9</a:t>
            </a:r>
          </a:p>
          <a:p>
            <a:r>
              <a:rPr lang="en-US" altLang="ko-KR" dirty="0"/>
              <a:t>Results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7F770D-0A9D-549D-B429-CD0BE2B2AF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053" r="56997" b="15360"/>
          <a:stretch/>
        </p:blipFill>
        <p:spPr>
          <a:xfrm>
            <a:off x="1134092" y="3211585"/>
            <a:ext cx="6904089" cy="7897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5A2058-B03B-8150-85DD-146623C723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10" r="56997" b="7691"/>
          <a:stretch/>
        </p:blipFill>
        <p:spPr>
          <a:xfrm>
            <a:off x="1134092" y="4074575"/>
            <a:ext cx="6937355" cy="43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8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2FE56-B6C3-8C6E-789A-0246DAA0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C9F282CF-902B-5D80-1448-11C537B7A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217626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C86FF-72CA-6CBE-2A7B-FBF7BDB7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IPG - RL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5CB466-6D4D-200F-B2E3-CB173CF0E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634" y="1825625"/>
            <a:ext cx="7956732" cy="4351338"/>
          </a:xfrm>
        </p:spPr>
      </p:pic>
    </p:spTree>
    <p:extLst>
      <p:ext uri="{BB962C8B-B14F-4D97-AF65-F5344CB8AC3E}">
        <p14:creationId xmlns:p14="http://schemas.microsoft.com/office/powerpoint/2010/main" val="215406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154</Words>
  <Application>Microsoft Office PowerPoint</Application>
  <PresentationFormat>와이드스크린</PresentationFormat>
  <Paragraphs>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KoPubWorldDotum Bold</vt:lpstr>
      <vt:lpstr>KoPubWorldDotum Light</vt:lpstr>
      <vt:lpstr>맑은 고딕</vt:lpstr>
      <vt:lpstr>Arial</vt:lpstr>
      <vt:lpstr>Calibri</vt:lpstr>
      <vt:lpstr>Office 테마</vt:lpstr>
      <vt:lpstr>10월 23일 월요일 진행상황</vt:lpstr>
      <vt:lpstr>Lane Change (ISO 3888-2)</vt:lpstr>
      <vt:lpstr>IPG - RL</vt:lpstr>
      <vt:lpstr>IPG - RL</vt:lpstr>
      <vt:lpstr>IPG - MPC</vt:lpstr>
      <vt:lpstr>IPG - MPC</vt:lpstr>
      <vt:lpstr>SLALOM</vt:lpstr>
      <vt:lpstr>IPG - RL</vt:lpstr>
      <vt:lpstr>IPG - RL</vt:lpstr>
      <vt:lpstr>IPG vs MPC</vt:lpstr>
      <vt:lpstr>IPG vs MPC</vt:lpstr>
      <vt:lpstr>궁금한거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CHANGE 결과 비교</dc:title>
  <dc:creator>한재웅</dc:creator>
  <cp:lastModifiedBy>한재웅</cp:lastModifiedBy>
  <cp:revision>55</cp:revision>
  <dcterms:created xsi:type="dcterms:W3CDTF">2023-09-01T07:20:02Z</dcterms:created>
  <dcterms:modified xsi:type="dcterms:W3CDTF">2023-10-23T08:42:22Z</dcterms:modified>
</cp:coreProperties>
</file>