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2" r:id="rId2"/>
    <p:sldId id="334" r:id="rId3"/>
    <p:sldId id="326" r:id="rId4"/>
    <p:sldId id="327" r:id="rId5"/>
    <p:sldId id="328" r:id="rId6"/>
    <p:sldId id="335" r:id="rId7"/>
    <p:sldId id="329" r:id="rId8"/>
    <p:sldId id="330" r:id="rId9"/>
    <p:sldId id="331" r:id="rId10"/>
    <p:sldId id="332" r:id="rId11"/>
    <p:sldId id="33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722E-8587-5118-0CE2-8BE4FC5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6" name="내용 개체 틀 5" descr="도표, 텍스트, 라인, 평행이(가) 표시된 사진&#10;&#10;자동 생성된 설명">
            <a:extLst>
              <a:ext uri="{FF2B5EF4-FFF2-40B4-BE49-F238E27FC236}">
                <a16:creationId xmlns:a16="http://schemas.microsoft.com/office/drawing/2014/main" id="{16634D4F-D294-A2E8-CA7F-151EB6B72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403609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E0BF-CE68-970B-82A4-EB8F04D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6" name="내용 개체 틀 5" descr="친필, 텍스트, 아동 미술이(가) 표시된 사진&#10;&#10;자동 생성된 설명">
            <a:extLst>
              <a:ext uri="{FF2B5EF4-FFF2-40B4-BE49-F238E27FC236}">
                <a16:creationId xmlns:a16="http://schemas.microsoft.com/office/drawing/2014/main" id="{94A94140-6B56-72B0-7261-647A14ABC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4589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(ISO 3888-2)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256DB9-6C58-5F14-FA0C-2EC7D0A1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21" y="4868586"/>
            <a:ext cx="8286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48CEEA4-D4D3-8AD7-D95C-8499DD7D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8408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4017D9-6E5E-3DFE-35AB-9517094A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0019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 descr="도표, 라인, 평행, 텍스트이(가) 표시된 사진&#10;&#10;자동 생성된 설명">
            <a:extLst>
              <a:ext uri="{FF2B5EF4-FFF2-40B4-BE49-F238E27FC236}">
                <a16:creationId xmlns:a16="http://schemas.microsoft.com/office/drawing/2014/main" id="{31C3FE98-C6E6-A963-E648-17AD9DF4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27980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D19419-730F-CA9D-4056-1A28BE2A1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32003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80C6-E9A7-7285-228A-BB4B4D9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61B7-0873-5101-F6F9-298AAD36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0.9</a:t>
            </a:r>
          </a:p>
          <a:p>
            <a:r>
              <a:rPr lang="en-US" altLang="ko-KR" dirty="0"/>
              <a:t>Results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589F8F-AAE4-EA78-0DDD-65845B73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2" y="3251783"/>
            <a:ext cx="821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FE56-B6C3-8C6E-789A-0246DAA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F282CF-902B-5D80-1448-11C537B7A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21762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86FF-72CA-6CBE-2A7B-FBF7BDB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5CB466-6D4D-200F-B2E3-CB173CF0E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21540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135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23일 월요일 진행상황</vt:lpstr>
      <vt:lpstr>Lane Change (ISO 3888-2)</vt:lpstr>
      <vt:lpstr>IPG - RL</vt:lpstr>
      <vt:lpstr>IPG - RL</vt:lpstr>
      <vt:lpstr>IPG - MPC</vt:lpstr>
      <vt:lpstr>IPG - MPC</vt:lpstr>
      <vt:lpstr>SLALOM</vt:lpstr>
      <vt:lpstr>IPG - RL</vt:lpstr>
      <vt:lpstr>IPG - RL</vt:lpstr>
      <vt:lpstr>IPG vs MPC</vt:lpstr>
      <vt:lpstr>IPG vs MPC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59</cp:revision>
  <dcterms:created xsi:type="dcterms:W3CDTF">2023-09-01T07:20:02Z</dcterms:created>
  <dcterms:modified xsi:type="dcterms:W3CDTF">2023-10-23T17:15:49Z</dcterms:modified>
</cp:coreProperties>
</file>