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4" r:id="rId3"/>
    <p:sldId id="32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2A5B6-65B4-4930-BA7F-02C71EBF0F8C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DEE1B-3C83-4811-B13F-9286043AF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6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CC730-B25A-4300-8110-1189C47635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9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1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05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05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27504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9D05222C-659A-42B8-F44C-7662D5D1E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542" y="1947078"/>
            <a:ext cx="1130891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6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2023 </a:t>
            </a:r>
            <a:r>
              <a:rPr lang="ko-KR" altLang="en-US" sz="2600" spc="-1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연구논문</a:t>
            </a:r>
            <a:endParaRPr lang="en-US" altLang="ko-KR" sz="26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800" spc="-1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Reinforcement Learning-based Vehicle Simulation in CarMaker Environment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CarMaker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환경에서의 강화학습 기반 차량 시뮬레이션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D685C381-B004-1921-6AA9-174AE8F1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3343" y="5539960"/>
            <a:ext cx="758602" cy="3968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  <a:scene3d>
              <a:camera prst="perspectiveFront"/>
              <a:lightRig rig="threePt" dir="t"/>
            </a:scene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sz="2000" spc="-1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2C66B46-13D6-AF1B-171E-4832E1A85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6162" y="5521702"/>
            <a:ext cx="2289078" cy="36512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  <a:scene3d>
              <a:camera prst="perspectiveFront"/>
              <a:lightRig rig="threePt" dir="t"/>
            </a:scene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200" spc="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2018143029 </a:t>
            </a:r>
            <a:r>
              <a:rPr lang="ko-KR" altLang="en-US" sz="1200" spc="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한재웅</a:t>
            </a:r>
            <a:endParaRPr lang="en-US" altLang="ko-KR" sz="1200" spc="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0AC0B4B3-48B8-4CFC-E360-F9F84F023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4790" y="5886829"/>
            <a:ext cx="360045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cene3d>
              <a:camera prst="perspectiveFront"/>
              <a:lightRig rig="threePt" dir="t"/>
            </a:scene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pc="-15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0AF91946-ECEA-38AB-26E8-521DCC109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6162" y="5886829"/>
            <a:ext cx="2289078" cy="36512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noAutofit/>
            <a:scene3d>
              <a:camera prst="perspectiveFront"/>
              <a:lightRig rig="threePt" dir="t"/>
            </a:scene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200" spc="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지도교수 최종은</a:t>
            </a:r>
            <a:endParaRPr lang="en-US" altLang="ko-KR" sz="1200" spc="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64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62DBF-E3C3-BC0D-1559-4893F97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7812A-34D4-1553-79BD-AE432209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ko-KR" altLang="en-US" dirty="0"/>
              <a:t>지난 발표 요약</a:t>
            </a:r>
            <a:endParaRPr 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1C4158-BAC0-EDB8-C684-099F0F14B662}"/>
              </a:ext>
            </a:extLst>
          </p:cNvPr>
          <p:cNvSpPr/>
          <p:nvPr/>
        </p:nvSpPr>
        <p:spPr>
          <a:xfrm>
            <a:off x="11555260" y="6435076"/>
            <a:ext cx="387527" cy="29358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E1AA7B2-6C7C-C929-2954-31E1C59D8624}"/>
              </a:ext>
            </a:extLst>
          </p:cNvPr>
          <p:cNvGrpSpPr/>
          <p:nvPr/>
        </p:nvGrpSpPr>
        <p:grpSpPr>
          <a:xfrm>
            <a:off x="177747" y="692302"/>
            <a:ext cx="528704" cy="528704"/>
            <a:chOff x="8239124" y="2362200"/>
            <a:chExt cx="614362" cy="614362"/>
          </a:xfrm>
          <a:solidFill>
            <a:srgbClr val="FF6E1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EDF3B6D-4EA4-7E45-4ACE-632A996B4E54}"/>
                </a:ext>
              </a:extLst>
            </p:cNvPr>
            <p:cNvSpPr/>
            <p:nvPr/>
          </p:nvSpPr>
          <p:spPr>
            <a:xfrm>
              <a:off x="8239124" y="2362200"/>
              <a:ext cx="614362" cy="614362"/>
            </a:xfrm>
            <a:prstGeom prst="roundRect">
              <a:avLst>
                <a:gd name="adj" fmla="val 2338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텍스트 개체 틀 4">
              <a:extLst>
                <a:ext uri="{FF2B5EF4-FFF2-40B4-BE49-F238E27FC236}">
                  <a16:creationId xmlns:a16="http://schemas.microsoft.com/office/drawing/2014/main" id="{1B597ACA-E8A7-3616-D684-8E4D4F8E6D03}"/>
                </a:ext>
              </a:extLst>
            </p:cNvPr>
            <p:cNvSpPr txBox="1">
              <a:spLocks/>
            </p:cNvSpPr>
            <p:nvPr/>
          </p:nvSpPr>
          <p:spPr>
            <a:xfrm>
              <a:off x="8249838" y="2525658"/>
              <a:ext cx="592934" cy="41421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KoPubWorldDotum Bold" panose="00000800000000000000" pitchFamily="2" charset="-127"/>
                  <a:ea typeface="KoPubWorldDotum Bold" panose="00000800000000000000" pitchFamily="2" charset="-127"/>
                  <a:cs typeface="KoPubWorldDotum Bold" panose="000008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66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A0B8A-592C-E5EE-83D2-E0D2096C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ㄴㅇㄹ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548F8-C871-A578-C244-DF957C65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ㄴㅇㄹ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EEC05C-EB88-9B2C-22A3-910D110B0EE2}"/>
              </a:ext>
            </a:extLst>
          </p:cNvPr>
          <p:cNvGrpSpPr/>
          <p:nvPr/>
        </p:nvGrpSpPr>
        <p:grpSpPr>
          <a:xfrm>
            <a:off x="177747" y="692302"/>
            <a:ext cx="528704" cy="528704"/>
            <a:chOff x="8239124" y="2362200"/>
            <a:chExt cx="614362" cy="614362"/>
          </a:xfrm>
          <a:solidFill>
            <a:srgbClr val="FF6E1D"/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24E274A-AF7D-4E85-AE40-4DC13BC905A1}"/>
                </a:ext>
              </a:extLst>
            </p:cNvPr>
            <p:cNvSpPr/>
            <p:nvPr/>
          </p:nvSpPr>
          <p:spPr>
            <a:xfrm>
              <a:off x="8239124" y="2362200"/>
              <a:ext cx="614362" cy="614362"/>
            </a:xfrm>
            <a:prstGeom prst="roundRect">
              <a:avLst>
                <a:gd name="adj" fmla="val 2338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텍스트 개체 틀 4">
              <a:extLst>
                <a:ext uri="{FF2B5EF4-FFF2-40B4-BE49-F238E27FC236}">
                  <a16:creationId xmlns:a16="http://schemas.microsoft.com/office/drawing/2014/main" id="{FE613B6E-0C8C-CBB2-09CE-8314423F8014}"/>
                </a:ext>
              </a:extLst>
            </p:cNvPr>
            <p:cNvSpPr txBox="1">
              <a:spLocks/>
            </p:cNvSpPr>
            <p:nvPr/>
          </p:nvSpPr>
          <p:spPr>
            <a:xfrm>
              <a:off x="8249838" y="2525658"/>
              <a:ext cx="592934" cy="41421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KoPubWorldDotum Bold" panose="00000800000000000000" pitchFamily="2" charset="-127"/>
                  <a:ea typeface="KoPubWorldDotum Bold" panose="00000800000000000000" pitchFamily="2" charset="-127"/>
                  <a:cs typeface="KoPubWorldDotum Bold" panose="000008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13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31</Words>
  <Application>Microsoft Office PowerPoint</Application>
  <PresentationFormat>와이드스크린</PresentationFormat>
  <Paragraphs>13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맑은 고딕</vt:lpstr>
      <vt:lpstr>Arial</vt:lpstr>
      <vt:lpstr>Calibri</vt:lpstr>
      <vt:lpstr>KoPubWorldDotum Bold</vt:lpstr>
      <vt:lpstr>KoPubWorldDotum Light</vt:lpstr>
      <vt:lpstr>KoPubWorld돋움체 Bold</vt:lpstr>
      <vt:lpstr>KoPubWorld돋움체 Light</vt:lpstr>
      <vt:lpstr>Office 테마</vt:lpstr>
      <vt:lpstr>PowerPoint 프레젠테이션</vt:lpstr>
      <vt:lpstr>목차</vt:lpstr>
      <vt:lpstr>ㄴㅇㄹ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48</cp:revision>
  <dcterms:created xsi:type="dcterms:W3CDTF">2023-09-01T07:20:02Z</dcterms:created>
  <dcterms:modified xsi:type="dcterms:W3CDTF">2023-10-26T12:19:31Z</dcterms:modified>
</cp:coreProperties>
</file>