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62" r:id="rId2"/>
    <p:sldId id="32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궁금한거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왜 앞의 최근 </a:t>
            </a:r>
            <a:r>
              <a:rPr lang="en-US" altLang="ko-KR" dirty="0"/>
              <a:t>100</a:t>
            </a:r>
            <a:r>
              <a:rPr lang="ko-KR" altLang="en-US" dirty="0"/>
              <a:t>개 에피소드를 기준으로 평균 보상을 </a:t>
            </a:r>
            <a:r>
              <a:rPr lang="ko-KR" altLang="en-US" dirty="0" err="1"/>
              <a:t>계산하는건지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왜 </a:t>
            </a:r>
            <a:r>
              <a:rPr lang="en-US" altLang="ko-KR" dirty="0" err="1"/>
              <a:t>pkl</a:t>
            </a:r>
            <a:r>
              <a:rPr lang="ko-KR" altLang="en-US" dirty="0"/>
              <a:t>로 </a:t>
            </a:r>
            <a:r>
              <a:rPr lang="ko-KR" altLang="en-US" dirty="0" err="1"/>
              <a:t>저장된건지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endParaRPr lang="en-US" dirty="0"/>
          </a:p>
          <a:p>
            <a:r>
              <a:rPr lang="ko-KR" altLang="en-US" dirty="0"/>
              <a:t>테스트시나리오 </a:t>
            </a:r>
            <a:r>
              <a:rPr lang="ko-KR" altLang="en-US" dirty="0" err="1"/>
              <a:t>합친거는</a:t>
            </a:r>
            <a:r>
              <a:rPr lang="ko-KR" altLang="en-US" dirty="0"/>
              <a:t> 진행중에 있음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policy b</a:t>
            </a:r>
            <a:r>
              <a:rPr lang="ko-KR" altLang="en-US" dirty="0"/>
              <a:t>의 방식을 </a:t>
            </a:r>
            <a:r>
              <a:rPr lang="ko-KR" altLang="en-US" dirty="0" err="1"/>
              <a:t>바꾸는게</a:t>
            </a:r>
            <a:r>
              <a:rPr lang="ko-KR" altLang="en-US" dirty="0"/>
              <a:t> </a:t>
            </a:r>
            <a:r>
              <a:rPr lang="ko-KR" altLang="en-US" dirty="0" err="1"/>
              <a:t>좋을것으로</a:t>
            </a:r>
            <a:r>
              <a:rPr lang="ko-KR" altLang="en-US" dirty="0"/>
              <a:t> 보임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왜 </a:t>
            </a:r>
            <a:r>
              <a:rPr lang="en-US" altLang="ko-KR" dirty="0" err="1"/>
              <a:t>mpc</a:t>
            </a:r>
            <a:r>
              <a:rPr lang="ko-KR" altLang="en-US" dirty="0"/>
              <a:t>경로 넣었을 때는 안됐을까</a:t>
            </a:r>
            <a:r>
              <a:rPr lang="en-US" altLang="ko-KR" dirty="0"/>
              <a:t>?</a:t>
            </a:r>
          </a:p>
          <a:p>
            <a:pPr lvl="1"/>
            <a:r>
              <a:rPr lang="en-US" dirty="0"/>
              <a:t>policy b</a:t>
            </a:r>
            <a:r>
              <a:rPr lang="ko-KR" altLang="en-US" dirty="0"/>
              <a:t>에서 경로 생성하면서 할 때는 잘만 하면서 </a:t>
            </a:r>
            <a:r>
              <a:rPr lang="en-US" altLang="ko-KR" dirty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61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23일 월요일 진행상황</vt:lpstr>
      <vt:lpstr>궁금한거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58</cp:revision>
  <dcterms:created xsi:type="dcterms:W3CDTF">2023-09-01T07:20:02Z</dcterms:created>
  <dcterms:modified xsi:type="dcterms:W3CDTF">2023-10-26T13:56:45Z</dcterms:modified>
</cp:coreProperties>
</file>