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2" r:id="rId2"/>
    <p:sldId id="334" r:id="rId3"/>
    <p:sldId id="344" r:id="rId4"/>
    <p:sldId id="345" r:id="rId5"/>
    <p:sldId id="346" r:id="rId6"/>
    <p:sldId id="347" r:id="rId7"/>
    <p:sldId id="343" r:id="rId8"/>
    <p:sldId id="337" r:id="rId9"/>
    <p:sldId id="338" r:id="rId10"/>
    <p:sldId id="339" r:id="rId11"/>
    <p:sldId id="340" r:id="rId12"/>
    <p:sldId id="336" r:id="rId13"/>
    <p:sldId id="326" r:id="rId14"/>
    <p:sldId id="327" r:id="rId15"/>
    <p:sldId id="328" r:id="rId16"/>
    <p:sldId id="335" r:id="rId17"/>
    <p:sldId id="329" r:id="rId18"/>
    <p:sldId id="330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2753DB-9CE2-2215-770E-1004E16CE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20058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F9770CF-5B61-6330-32BD-31BBB3A69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2521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Lane Change (ISO 3888-2) – cutting 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8B80B4-C132-1C3A-A4AD-3646C8B8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r="54219" b="73221"/>
          <a:stretch/>
        </p:blipFill>
        <p:spPr>
          <a:xfrm>
            <a:off x="4591416" y="5191125"/>
            <a:ext cx="676238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5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48CEEA4-D4D3-8AD7-D95C-8499DD7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84089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4017D9-6E5E-3DFE-35AB-9517094A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00197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 descr="도표, 라인, 평행, 텍스트이(가) 표시된 사진&#10;&#10;자동 생성된 설명">
            <a:extLst>
              <a:ext uri="{FF2B5EF4-FFF2-40B4-BE49-F238E27FC236}">
                <a16:creationId xmlns:a16="http://schemas.microsoft.com/office/drawing/2014/main" id="{31C3FE98-C6E6-A963-E648-17AD9DF4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279807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D19419-730F-CA9D-4056-1A28BE2A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320037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0C6-E9A7-7285-228A-BB4B4D9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61B7-0873-5101-F6F9-298AAD3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Velocity: 50 kph</a:t>
            </a:r>
          </a:p>
          <a:p>
            <a:pPr lvl="1"/>
            <a:r>
              <a:rPr lang="en-US" altLang="ko-KR" dirty="0"/>
              <a:t>Longitudinal Dynamics: IPG Control, Speed 50 kph</a:t>
            </a:r>
          </a:p>
          <a:p>
            <a:pPr lvl="1"/>
            <a:r>
              <a:rPr lang="en-US" altLang="ko-KR" dirty="0"/>
              <a:t>Corner Cutting Coefficient: 0.8</a:t>
            </a:r>
          </a:p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Velocity: 0</a:t>
            </a:r>
          </a:p>
          <a:p>
            <a:pPr lvl="1"/>
            <a:r>
              <a:rPr lang="en-US" altLang="ko-KR" dirty="0"/>
              <a:t>Longitudinal Dynamics: IPG Control, Speed 50 kph</a:t>
            </a:r>
          </a:p>
          <a:p>
            <a:pPr lvl="1"/>
            <a:r>
              <a:rPr lang="en-US" altLang="ko-KR" dirty="0"/>
              <a:t>Corner Cutting Coefficient: 0.9 (maximum coefficient while not colliding with cones)</a:t>
            </a:r>
          </a:p>
          <a:p>
            <a:r>
              <a:rPr lang="en-US" altLang="ko-KR" dirty="0"/>
              <a:t>Results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9AC4E5-C837-EDC8-4630-CD45040D0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25" r="54929" b="19637"/>
          <a:stretch/>
        </p:blipFill>
        <p:spPr>
          <a:xfrm>
            <a:off x="3818410" y="4851401"/>
            <a:ext cx="753539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FE56-B6C3-8C6E-789A-0246DA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57FE26-E47E-5B07-D8C6-C710828E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7626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86FF-72CA-6CBE-2A7B-FBF7BDB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F0C5B1-8ECB-9AD3-1A56-3ABA3741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540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Lane Change (ISO 3888-2) – </a:t>
            </a:r>
            <a:r>
              <a:rPr lang="en-US" altLang="ko-KR" sz="3600" dirty="0" err="1"/>
              <a:t>mpc</a:t>
            </a:r>
            <a:r>
              <a:rPr lang="en-US" altLang="ko-KR" sz="3600" dirty="0"/>
              <a:t> </a:t>
            </a:r>
            <a:r>
              <a:rPr lang="en-US" altLang="ko-KR" sz="3600" dirty="0" err="1"/>
              <a:t>traj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229ED-DECB-9D48-ABD1-A242A6F64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2" r="41510" b="38339"/>
          <a:stretch/>
        </p:blipFill>
        <p:spPr>
          <a:xfrm>
            <a:off x="4222668" y="4928260"/>
            <a:ext cx="7131132" cy="14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722E-8587-5118-0CE2-8BE4FC5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E560FF6-340A-6416-2D53-C1759E10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03609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E0BF-CE68-970B-82A4-EB8F04D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7C5254-7BCC-870C-8C9A-E5F6D18F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58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8B40EA-8CAC-590E-4FD9-D3430DE0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92286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69E600-989B-5A5C-FF4E-46906EEE5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56557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82CD60-1700-4281-44CA-3A23EAF3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35985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BFE249-D3C0-A700-A0A9-6655F7C30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40906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Lane Change (ISO 3888-2) – cutting 0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C8A23-F884-09F6-E34F-131F5E34E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41" r="41948" b="24790"/>
          <a:stretch/>
        </p:blipFill>
        <p:spPr>
          <a:xfrm>
            <a:off x="4276106" y="4655128"/>
            <a:ext cx="7077694" cy="13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AD2CD2-3A59-BF1B-9704-ACFF1A0E4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07802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DF83103-AB3C-2330-68E3-6C45485A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27400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367</Words>
  <Application>Microsoft Office PowerPoint</Application>
  <PresentationFormat>와이드스크린</PresentationFormat>
  <Paragraphs>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Lane Change (ISO 3888-2) – mpc traj</vt:lpstr>
      <vt:lpstr>IPG - RL</vt:lpstr>
      <vt:lpstr>IPG - RL</vt:lpstr>
      <vt:lpstr>IPG - MPC</vt:lpstr>
      <vt:lpstr>IPG - MPC</vt:lpstr>
      <vt:lpstr>Lane Change (ISO 3888-2) – cutting 0</vt:lpstr>
      <vt:lpstr>IPG - RL</vt:lpstr>
      <vt:lpstr>IPG - RL</vt:lpstr>
      <vt:lpstr>IPG - MPC</vt:lpstr>
      <vt:lpstr>IPG - MPC</vt:lpstr>
      <vt:lpstr>Lane Change (ISO 3888-2) – cutting 1</vt:lpstr>
      <vt:lpstr>IPG - RL</vt:lpstr>
      <vt:lpstr>IPG - RL</vt:lpstr>
      <vt:lpstr>IPG - MPC</vt:lpstr>
      <vt:lpstr>IPG - MPC</vt:lpstr>
      <vt:lpstr>SLALOM</vt:lpstr>
      <vt:lpstr>IPG - RL</vt:lpstr>
      <vt:lpstr>IPG - RL</vt:lpstr>
      <vt:lpstr>IPG - MPC</vt:lpstr>
      <vt:lpstr>IPG vs MPC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66</cp:revision>
  <dcterms:created xsi:type="dcterms:W3CDTF">2023-09-01T07:20:02Z</dcterms:created>
  <dcterms:modified xsi:type="dcterms:W3CDTF">2023-10-24T09:01:33Z</dcterms:modified>
</cp:coreProperties>
</file>