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410" r:id="rId5"/>
    <p:sldId id="415" r:id="rId6"/>
    <p:sldId id="412" r:id="rId7"/>
    <p:sldId id="413" r:id="rId8"/>
    <p:sldId id="259" r:id="rId9"/>
    <p:sldId id="414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75" d="100"/>
          <a:sy n="75" d="100"/>
        </p:scale>
        <p:origin x="1156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6C0C-A75A-4BCF-89ED-59C385AFF30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43F20-6911-41F7-93C6-7A0655834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B8E7-DFFA-E39E-BB8D-B9E7E2DF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E4D3E-5894-090A-7EFB-3706E2E2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38567-56C5-3872-12F8-FC8B082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0C5C4-41D1-55C1-A6CA-77EED53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FC9A-B973-F9B4-7A55-2C73091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E51A-BE57-DD82-293E-82BBD1A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93CD0-9EE2-E7C1-9C91-CC2DD796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B10D-1889-5C66-2E75-EE20E6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F4F07-6B3E-C231-5737-D767902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4B434-E9A5-88A1-8CCD-761961A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6931D-10A3-C686-9841-9A86743E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477F-B591-553A-CAE5-7DABFF3D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ECFFC-5A10-FF19-6700-E1551D2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71A7-52CC-F4AB-D978-5AD15970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F649-49AD-122F-7B04-CDC6300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9ED7-0EF5-3DD6-A2A6-BF538F7E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B8B8-E2AE-3300-35BA-C32DAA5D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827E-C1A0-49AC-7BA9-E0814A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9408-6137-8A1A-AACC-08002F43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23E5-05B4-EC26-394C-FC9D5D6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1AC8-1459-6A54-FE31-64111DB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3B2D3-4B56-CD74-E317-355E6B33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22CCB-A64D-EAC6-C11A-8A45CE6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B2CF5-F6F6-81D6-904F-79F2F9A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82A72-62D7-738C-0986-89E4D68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1E9B-EABE-F67C-A1E4-2C94E61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4F10-6753-907A-040E-099E7BDE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FFDF5-3064-7711-A9FE-ACAEFA26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8C376-36F3-CD8F-44C0-A450FF5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39AB3-399C-DAAE-46BD-D9F4BF4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F447-0CD2-3528-99D3-2EF7D66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9632-3A4D-E3A2-90A5-9F5ED1E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ABDFF-5B92-48A3-C405-D840326F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0E523-68E5-093A-5AC6-42174F82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C2E8A1-8E83-5050-C871-C5EE7768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C797A-5138-C3A4-32A5-D134B202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068DF-AE9D-6658-62F7-FC0827DB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753EA-0B5D-7680-6265-CF9523D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83D6F-1232-4515-C6A8-4319033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D591-F4CC-B578-182A-C7396098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677B8-69CA-ACD1-A59E-F68375C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325CB-D51F-A9BF-FCD7-8CA44F4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2D58C-BDC3-ACBF-D781-EA3AF5B9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E9C71-84B0-D87D-F986-6487B809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56CC-08E8-520C-4135-1019002E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2DD-732C-CA78-C192-DA7E1CB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FC18-6A2C-97B8-3C96-01EFE757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6B52-134B-B81E-2509-208D718D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41543-BA7F-8443-54DE-6CD16C0B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AEA0B-F634-505B-27D2-FF568736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C290-414A-4975-CF04-43DBE67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25AF-7118-2D6E-4529-E2B1C6E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068-8A12-0750-8E49-A3DE1DD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8ABCA-2C9F-CC79-6069-CC24E4AC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F7487-BE5F-B74F-039F-8BBA091D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CCDEC-50DD-0563-D00E-971B058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01899-473F-353C-4BE8-87726C78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1E0F7-659A-8689-8138-6F347BD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7F28C-2361-45CD-0F8C-B0A5BD86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AB095-FD0B-F737-F033-67697A68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4D8F7-B2D3-8A0D-855C-B6548B45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9528E-C348-ABDC-02A9-81DF8CB7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F0D33-3D8C-58A5-C3E2-28ED9B9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2EA413-8635-60ED-C20D-868754372BE4}"/>
              </a:ext>
            </a:extLst>
          </p:cNvPr>
          <p:cNvSpPr/>
          <p:nvPr/>
        </p:nvSpPr>
        <p:spPr>
          <a:xfrm>
            <a:off x="358815" y="358815"/>
            <a:ext cx="11474370" cy="6140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D3781B-2B8A-5543-3BDE-5C2A28799CF2}"/>
              </a:ext>
            </a:extLst>
          </p:cNvPr>
          <p:cNvGrpSpPr/>
          <p:nvPr/>
        </p:nvGrpSpPr>
        <p:grpSpPr>
          <a:xfrm>
            <a:off x="0" y="0"/>
            <a:ext cx="12194162" cy="6858000"/>
            <a:chOff x="0" y="0"/>
            <a:chExt cx="12194162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A3245D-14E3-E0B3-A5D4-FD02531ED6BA}"/>
                </a:ext>
              </a:extLst>
            </p:cNvPr>
            <p:cNvSpPr/>
            <p:nvPr/>
          </p:nvSpPr>
          <p:spPr>
            <a:xfrm>
              <a:off x="1192192" y="0"/>
              <a:ext cx="9807616" cy="119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2BE00D8-3E0E-E283-4BE5-AFCB83649F98}"/>
                </a:ext>
              </a:extLst>
            </p:cNvPr>
            <p:cNvSpPr/>
            <p:nvPr/>
          </p:nvSpPr>
          <p:spPr>
            <a:xfrm>
              <a:off x="1192192" y="5665808"/>
              <a:ext cx="9807616" cy="119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5F3C984-FDD5-6BD1-2D2C-5ACEA7FDDC0F}"/>
                </a:ext>
              </a:extLst>
            </p:cNvPr>
            <p:cNvSpPr/>
            <p:nvPr/>
          </p:nvSpPr>
          <p:spPr>
            <a:xfrm>
              <a:off x="0" y="1192192"/>
              <a:ext cx="1192192" cy="447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2BE625-BD54-082E-A432-73C4C2850E3C}"/>
                </a:ext>
              </a:extLst>
            </p:cNvPr>
            <p:cNvSpPr/>
            <p:nvPr/>
          </p:nvSpPr>
          <p:spPr>
            <a:xfrm>
              <a:off x="11001970" y="1192192"/>
              <a:ext cx="1192192" cy="447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1C539E-43BA-72A5-7983-D76AB9D71B46}"/>
              </a:ext>
            </a:extLst>
          </p:cNvPr>
          <p:cNvGrpSpPr/>
          <p:nvPr/>
        </p:nvGrpSpPr>
        <p:grpSpPr>
          <a:xfrm>
            <a:off x="358814" y="2967335"/>
            <a:ext cx="11474371" cy="833377"/>
            <a:chOff x="1927503" y="2865018"/>
            <a:chExt cx="8336994" cy="4096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E5433-FB6C-D54E-48EE-48B72CBC5372}"/>
                </a:ext>
              </a:extLst>
            </p:cNvPr>
            <p:cNvSpPr txBox="1"/>
            <p:nvPr/>
          </p:nvSpPr>
          <p:spPr>
            <a:xfrm>
              <a:off x="1927503" y="2865018"/>
              <a:ext cx="8336994" cy="24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spc="-100" dirty="0"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rPr>
                <a:t>Reinforcement Learning-based Vehicle Simulation in CarMaker Environment</a:t>
              </a:r>
              <a:endParaRPr lang="ko-KR" altLang="en-US" sz="2600" spc="-100" dirty="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946769-D0E7-8AFA-10D6-4BBC228B8E00}"/>
                </a:ext>
              </a:extLst>
            </p:cNvPr>
            <p:cNvSpPr txBox="1"/>
            <p:nvPr/>
          </p:nvSpPr>
          <p:spPr>
            <a:xfrm>
              <a:off x="1927503" y="3093113"/>
              <a:ext cx="8336994" cy="18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CarMaker</a:t>
              </a: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환경에서의 강화학습 기반 차량 시뮬레이션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06ED03-444A-445B-15CA-CAB168E95748}"/>
              </a:ext>
            </a:extLst>
          </p:cNvPr>
          <p:cNvSpPr txBox="1"/>
          <p:nvPr/>
        </p:nvSpPr>
        <p:spPr>
          <a:xfrm>
            <a:off x="1927503" y="5677129"/>
            <a:ext cx="83369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지도교수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최종은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저자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388034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1EDB67D-188F-E61C-126F-9061A2943192}"/>
              </a:ext>
            </a:extLst>
          </p:cNvPr>
          <p:cNvCxnSpPr>
            <a:cxnSpLocks/>
          </p:cNvCxnSpPr>
          <p:nvPr/>
        </p:nvCxnSpPr>
        <p:spPr>
          <a:xfrm>
            <a:off x="-3714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BCB219-3803-A9E5-02A6-D4B8D641B37A}"/>
              </a:ext>
            </a:extLst>
          </p:cNvPr>
          <p:cNvSpPr txBox="1"/>
          <p:nvPr/>
        </p:nvSpPr>
        <p:spPr>
          <a:xfrm>
            <a:off x="128227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1.1 Title </a:t>
            </a:r>
            <a:r>
              <a:rPr lang="en-US" altLang="ko-KR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Title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Title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AD974C-AE06-A5F4-A82F-C756B349DFA2}"/>
              </a:ext>
            </a:extLst>
          </p:cNvPr>
          <p:cNvSpPr txBox="1"/>
          <p:nvPr/>
        </p:nvSpPr>
        <p:spPr>
          <a:xfrm>
            <a:off x="330283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 </a:t>
            </a:r>
            <a:r>
              <a:rPr lang="en-US" altLang="ko-KR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71E450-1452-DBAE-2E30-0E743AAA049F}"/>
              </a:ext>
            </a:extLst>
          </p:cNvPr>
          <p:cNvGrpSpPr/>
          <p:nvPr/>
        </p:nvGrpSpPr>
        <p:grpSpPr>
          <a:xfrm>
            <a:off x="8442961" y="0"/>
            <a:ext cx="3749039" cy="6851915"/>
            <a:chOff x="8442961" y="0"/>
            <a:chExt cx="3749039" cy="685191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997E73-75D3-12C2-EB25-66F7579CBF03}"/>
                </a:ext>
              </a:extLst>
            </p:cNvPr>
            <p:cNvSpPr txBox="1"/>
            <p:nvPr/>
          </p:nvSpPr>
          <p:spPr>
            <a:xfrm>
              <a:off x="11751547" y="6574916"/>
              <a:ext cx="44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E4BF34D-1C5A-0B35-6BF2-46C57C75D7D5}"/>
                </a:ext>
              </a:extLst>
            </p:cNvPr>
            <p:cNvSpPr/>
            <p:nvPr/>
          </p:nvSpPr>
          <p:spPr>
            <a:xfrm>
              <a:off x="11751547" y="0"/>
              <a:ext cx="440453" cy="6574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BF4E7F-B6E1-6141-25E9-893F1ACC0E18}"/>
                </a:ext>
              </a:extLst>
            </p:cNvPr>
            <p:cNvSpPr txBox="1"/>
            <p:nvPr/>
          </p:nvSpPr>
          <p:spPr>
            <a:xfrm>
              <a:off x="8442961" y="6574916"/>
              <a:ext cx="330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카메이커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어쩌구에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관한 연구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51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3642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330284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지난 발표 요약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735791" y="18459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6C857D-8A3B-D073-9959-A082B2A13C33}"/>
                </a:ext>
              </a:extLst>
            </p:cNvPr>
            <p:cNvSpPr txBox="1"/>
            <p:nvPr/>
          </p:nvSpPr>
          <p:spPr>
            <a:xfrm>
              <a:off x="735790" y="21888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735791" y="28790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735790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330283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33037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735791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735790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770754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1.1 Title </a:t>
            </a:r>
            <a:r>
              <a:rPr lang="en-US" altLang="ko-KR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Title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Title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972810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 </a:t>
            </a:r>
            <a:r>
              <a:rPr lang="en-US" altLang="ko-KR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2863BA-BA9E-BDCE-1A9E-00DB8AF39336}"/>
              </a:ext>
            </a:extLst>
          </p:cNvPr>
          <p:cNvSpPr/>
          <p:nvPr/>
        </p:nvSpPr>
        <p:spPr>
          <a:xfrm>
            <a:off x="735790" y="1845995"/>
            <a:ext cx="2576452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31329CB-A0DD-74E9-9C7E-385FB98D8A21}"/>
              </a:ext>
            </a:extLst>
          </p:cNvPr>
          <p:cNvGrpSpPr/>
          <p:nvPr/>
        </p:nvGrpSpPr>
        <p:grpSpPr>
          <a:xfrm>
            <a:off x="8178800" y="0"/>
            <a:ext cx="4013200" cy="6851915"/>
            <a:chOff x="8178800" y="0"/>
            <a:chExt cx="4013200" cy="68519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0F1061-3A3A-5A4C-95B0-894863F68DE7}"/>
                </a:ext>
              </a:extLst>
            </p:cNvPr>
            <p:cNvSpPr txBox="1"/>
            <p:nvPr/>
          </p:nvSpPr>
          <p:spPr>
            <a:xfrm>
              <a:off x="11751547" y="6574916"/>
              <a:ext cx="44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FEBCBB-215C-DE16-D660-C301151290E6}"/>
                </a:ext>
              </a:extLst>
            </p:cNvPr>
            <p:cNvSpPr/>
            <p:nvPr/>
          </p:nvSpPr>
          <p:spPr>
            <a:xfrm>
              <a:off x="11751547" y="0"/>
              <a:ext cx="440453" cy="6574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063889-D12C-FBB4-C817-D57FF11EF139}"/>
                </a:ext>
              </a:extLst>
            </p:cNvPr>
            <p:cNvSpPr txBox="1"/>
            <p:nvPr/>
          </p:nvSpPr>
          <p:spPr>
            <a:xfrm>
              <a:off x="8178800" y="6574916"/>
              <a:ext cx="3572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환경에서의 강화학습 기반 차량 시뮬레이션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75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67809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지난 발표 요약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7" y="18459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735791" y="28790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735790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330283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33037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735791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735790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30283" y="2194646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 및 학습 진행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1.1 Title </a:t>
            </a:r>
            <a:r>
              <a:rPr lang="en-US" altLang="ko-KR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Title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Title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7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 </a:t>
            </a:r>
            <a:r>
              <a:rPr lang="en-US" altLang="ko-KR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574916"/>
            <a:ext cx="36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0BC18-66E2-BCCD-BD5C-E55065164714}"/>
              </a:ext>
            </a:extLst>
          </p:cNvPr>
          <p:cNvSpPr/>
          <p:nvPr/>
        </p:nvSpPr>
        <p:spPr>
          <a:xfrm>
            <a:off x="4870583" y="2787750"/>
            <a:ext cx="1920240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1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67809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지난 발표 요약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7" y="18459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735791" y="28790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735790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330283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33037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735791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735790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30283" y="2194646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 및 학습 진행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지난 발표 요약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7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1.1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송수신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574916"/>
            <a:ext cx="36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0BC18-66E2-BCCD-BD5C-E55065164714}"/>
              </a:ext>
            </a:extLst>
          </p:cNvPr>
          <p:cNvSpPr/>
          <p:nvPr/>
        </p:nvSpPr>
        <p:spPr>
          <a:xfrm>
            <a:off x="300645" y="1510362"/>
            <a:ext cx="1920240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67809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7" y="1845995"/>
              <a:ext cx="2777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3037" y="28790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30283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7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330283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37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7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30283" y="2194646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1.1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송수신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6" y="116454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CarMaker – Simulink – Python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송수신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574916"/>
            <a:ext cx="36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0BC18-66E2-BCCD-BD5C-E55065164714}"/>
              </a:ext>
            </a:extLst>
          </p:cNvPr>
          <p:cNvSpPr/>
          <p:nvPr/>
        </p:nvSpPr>
        <p:spPr>
          <a:xfrm>
            <a:off x="264471" y="1510362"/>
            <a:ext cx="1920240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B9696-0754-D7C8-0EC0-CAEAF5BC577F}"/>
              </a:ext>
            </a:extLst>
          </p:cNvPr>
          <p:cNvGrpSpPr/>
          <p:nvPr/>
        </p:nvGrpSpPr>
        <p:grpSpPr>
          <a:xfrm>
            <a:off x="9222176" y="1585430"/>
            <a:ext cx="2150917" cy="2113371"/>
            <a:chOff x="5787848" y="4121480"/>
            <a:chExt cx="2707610" cy="26603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9D90DB8-DA31-13F5-0714-6EFDF1F2E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8400" y="4121480"/>
              <a:ext cx="1786507" cy="23116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F66A12-76F3-3339-5E3A-D3B66E709845}"/>
                </a:ext>
              </a:extLst>
            </p:cNvPr>
            <p:cNvSpPr txBox="1"/>
            <p:nvPr/>
          </p:nvSpPr>
          <p:spPr>
            <a:xfrm>
              <a:off x="5787848" y="6433173"/>
              <a:ext cx="2707610" cy="3486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 Simulink  - TCP/IP Send&gt;</a:t>
              </a:r>
              <a:endParaRPr lang="en-US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ECE611-37BF-6665-A8EA-215D5826B290}"/>
              </a:ext>
            </a:extLst>
          </p:cNvPr>
          <p:cNvGrpSpPr/>
          <p:nvPr/>
        </p:nvGrpSpPr>
        <p:grpSpPr>
          <a:xfrm>
            <a:off x="5505413" y="4158318"/>
            <a:ext cx="2108915" cy="2138818"/>
            <a:chOff x="3437285" y="4121480"/>
            <a:chExt cx="2654739" cy="26923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C0CC60D-D0CA-17D1-86ED-926B391F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3674" y="4121480"/>
              <a:ext cx="2217296" cy="23135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50447B-4E90-9FE3-E6E0-8256F2CF33D2}"/>
                </a:ext>
              </a:extLst>
            </p:cNvPr>
            <p:cNvSpPr txBox="1"/>
            <p:nvPr/>
          </p:nvSpPr>
          <p:spPr>
            <a:xfrm>
              <a:off x="3437285" y="6459910"/>
              <a:ext cx="2654739" cy="353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&lt;Simulink TCP/IP Receive&gt;</a:t>
              </a:r>
              <a:endParaRPr lang="en-US" sz="12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CBADF3-CAC7-A585-7565-713201DEDD10}"/>
              </a:ext>
            </a:extLst>
          </p:cNvPr>
          <p:cNvGrpSpPr/>
          <p:nvPr/>
        </p:nvGrpSpPr>
        <p:grpSpPr>
          <a:xfrm>
            <a:off x="3238121" y="1871441"/>
            <a:ext cx="2355332" cy="1658854"/>
            <a:chOff x="3248020" y="1748497"/>
            <a:chExt cx="2355332" cy="16588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E90921-971A-1A1E-36E5-49F7332D7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8020" y="1748497"/>
              <a:ext cx="2355332" cy="13770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3E06E0-65BD-F5A8-8898-31D9573D7985}"/>
                </a:ext>
              </a:extLst>
            </p:cNvPr>
            <p:cNvSpPr txBox="1"/>
            <p:nvPr/>
          </p:nvSpPr>
          <p:spPr>
            <a:xfrm>
              <a:off x="3859971" y="3130352"/>
              <a:ext cx="11314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&lt;CarMaker&gt;</a:t>
              </a:r>
              <a:endParaRPr lang="en-US" sz="12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E3A114-1FF1-08F9-E846-360C3C5FDF18}"/>
              </a:ext>
            </a:extLst>
          </p:cNvPr>
          <p:cNvGrpSpPr/>
          <p:nvPr/>
        </p:nvGrpSpPr>
        <p:grpSpPr>
          <a:xfrm>
            <a:off x="6389605" y="1845995"/>
            <a:ext cx="2355332" cy="1668763"/>
            <a:chOff x="6424060" y="1735060"/>
            <a:chExt cx="2355332" cy="166876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FDDEB64-0FA3-29C4-FBE1-53989C25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4060" y="1735060"/>
              <a:ext cx="2355332" cy="1390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1E78F9-A4CC-1B0A-3BB1-F80E0EC22AFF}"/>
                </a:ext>
              </a:extLst>
            </p:cNvPr>
            <p:cNvSpPr txBox="1"/>
            <p:nvPr/>
          </p:nvSpPr>
          <p:spPr>
            <a:xfrm>
              <a:off x="7036011" y="3126824"/>
              <a:ext cx="11314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&lt;Simulink&gt;</a:t>
              </a:r>
              <a:endParaRPr lang="en-US" sz="12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89EB33-DD65-7F6A-2285-F30171ECA006}"/>
              </a:ext>
            </a:extLst>
          </p:cNvPr>
          <p:cNvGrpSpPr/>
          <p:nvPr/>
        </p:nvGrpSpPr>
        <p:grpSpPr>
          <a:xfrm>
            <a:off x="9359112" y="4665976"/>
            <a:ext cx="1877043" cy="1491556"/>
            <a:chOff x="8933670" y="4773245"/>
            <a:chExt cx="1877043" cy="1491556"/>
          </a:xfrm>
        </p:grpSpPr>
        <p:pic>
          <p:nvPicPr>
            <p:cNvPr id="17" name="Picture 12" descr="Python] 특징, 주석, 변수">
              <a:extLst>
                <a:ext uri="{FF2B5EF4-FFF2-40B4-BE49-F238E27FC236}">
                  <a16:creationId xmlns:a16="http://schemas.microsoft.com/office/drawing/2014/main" id="{43B0663E-5359-8782-7ADA-2B00B3BA6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670" y="4773245"/>
              <a:ext cx="1877043" cy="121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39AA97-C864-CACF-E751-63E9012441A5}"/>
                </a:ext>
              </a:extLst>
            </p:cNvPr>
            <p:cNvSpPr txBox="1"/>
            <p:nvPr/>
          </p:nvSpPr>
          <p:spPr>
            <a:xfrm>
              <a:off x="9486784" y="5987802"/>
              <a:ext cx="8890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&lt;Python&gt;</a:t>
              </a:r>
              <a:endParaRPr lang="en-US" sz="1200" dirty="0"/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BF2B503-2C6E-F7E4-9505-8BED4248119E}"/>
              </a:ext>
            </a:extLst>
          </p:cNvPr>
          <p:cNvSpPr/>
          <p:nvPr/>
        </p:nvSpPr>
        <p:spPr>
          <a:xfrm>
            <a:off x="10055318" y="3796240"/>
            <a:ext cx="484632" cy="64877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695242E-70B4-E75B-CFF7-3B5E89D5ABF2}"/>
              </a:ext>
            </a:extLst>
          </p:cNvPr>
          <p:cNvSpPr/>
          <p:nvPr/>
        </p:nvSpPr>
        <p:spPr>
          <a:xfrm rot="16200000">
            <a:off x="5838457" y="2244660"/>
            <a:ext cx="373393" cy="64008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C8BB7422-04CC-6318-5E2B-C97A9A59A637}"/>
              </a:ext>
            </a:extLst>
          </p:cNvPr>
          <p:cNvSpPr/>
          <p:nvPr/>
        </p:nvSpPr>
        <p:spPr>
          <a:xfrm rot="16200000">
            <a:off x="8998018" y="2307595"/>
            <a:ext cx="365760" cy="54864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C6EDE45-0CC9-5F24-99B5-55986B038234}"/>
              </a:ext>
            </a:extLst>
          </p:cNvPr>
          <p:cNvSpPr/>
          <p:nvPr/>
        </p:nvSpPr>
        <p:spPr>
          <a:xfrm rot="5400000" flipH="1">
            <a:off x="8180929" y="4641754"/>
            <a:ext cx="373393" cy="13716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1D9673B-122A-0675-DC9E-1D93899CB03E}"/>
              </a:ext>
            </a:extLst>
          </p:cNvPr>
          <p:cNvGrpSpPr/>
          <p:nvPr/>
        </p:nvGrpSpPr>
        <p:grpSpPr>
          <a:xfrm>
            <a:off x="4207314" y="4192174"/>
            <a:ext cx="1097280" cy="1097280"/>
            <a:chOff x="2034930" y="4038864"/>
            <a:chExt cx="1349192" cy="1038348"/>
          </a:xfrm>
        </p:grpSpPr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D658A96-DF31-13E8-3029-A084FB89E48F}"/>
                </a:ext>
              </a:extLst>
            </p:cNvPr>
            <p:cNvSpPr/>
            <p:nvPr/>
          </p:nvSpPr>
          <p:spPr>
            <a:xfrm rot="10800000" flipH="1">
              <a:off x="2034930" y="4038864"/>
              <a:ext cx="373393" cy="1038348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6D1037-F496-5C28-E999-29884B67A7F1}"/>
                </a:ext>
              </a:extLst>
            </p:cNvPr>
            <p:cNvSpPr/>
            <p:nvPr/>
          </p:nvSpPr>
          <p:spPr>
            <a:xfrm rot="16200000">
              <a:off x="2667641" y="4360730"/>
              <a:ext cx="181628" cy="12513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96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67809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지난 발표 요약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7" y="18459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735791" y="28790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735790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330283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33037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735791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735790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30283" y="2194646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 및 학습 진행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지난 발표 요약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7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1.2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 시나리오 제작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574916"/>
            <a:ext cx="36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0BC18-66E2-BCCD-BD5C-E55065164714}"/>
              </a:ext>
            </a:extLst>
          </p:cNvPr>
          <p:cNvSpPr/>
          <p:nvPr/>
        </p:nvSpPr>
        <p:spPr>
          <a:xfrm>
            <a:off x="300645" y="1510362"/>
            <a:ext cx="1920240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234F09-89D1-E723-79F0-1785BF407E42}"/>
              </a:ext>
            </a:extLst>
          </p:cNvPr>
          <p:cNvSpPr txBox="1"/>
          <p:nvPr/>
        </p:nvSpPr>
        <p:spPr>
          <a:xfrm>
            <a:off x="3181801" y="1613852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1) Lane Change (ISO)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EA732E-9002-27A2-5F36-04EB438DF9F3}"/>
              </a:ext>
            </a:extLst>
          </p:cNvPr>
          <p:cNvSpPr txBox="1"/>
          <p:nvPr/>
        </p:nvSpPr>
        <p:spPr>
          <a:xfrm>
            <a:off x="7466674" y="1613852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2) SLALOM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976CE-088E-FE7B-FD5F-EC6CA7203B64}"/>
              </a:ext>
            </a:extLst>
          </p:cNvPr>
          <p:cNvSpPr txBox="1"/>
          <p:nvPr/>
        </p:nvSpPr>
        <p:spPr>
          <a:xfrm>
            <a:off x="3181801" y="3803994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3) </a:t>
            </a:r>
            <a:r>
              <a:rPr lang="en-US" altLang="ko-KR" sz="1400" dirty="0" err="1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UTurn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D1E2E8-E38E-4ABA-7AC4-4EB232CB89D1}"/>
              </a:ext>
            </a:extLst>
          </p:cNvPr>
          <p:cNvSpPr txBox="1"/>
          <p:nvPr/>
        </p:nvSpPr>
        <p:spPr>
          <a:xfrm>
            <a:off x="7466674" y="3803994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4) CRC (</a:t>
            </a:r>
            <a:r>
              <a:rPr lang="ko-KR" altLang="en-US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정상원선회</a:t>
            </a:r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5862474-AEE7-F8A2-C61C-27B5F286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77" y="1950875"/>
            <a:ext cx="3799806" cy="144520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C7C33C32-EF7E-9EA9-888C-96055FC5E1DB}"/>
              </a:ext>
            </a:extLst>
          </p:cNvPr>
          <p:cNvGrpSpPr/>
          <p:nvPr/>
        </p:nvGrpSpPr>
        <p:grpSpPr>
          <a:xfrm>
            <a:off x="7427380" y="1987091"/>
            <a:ext cx="4124325" cy="1113297"/>
            <a:chOff x="318134" y="3998609"/>
            <a:chExt cx="4124325" cy="1113297"/>
          </a:xfrm>
        </p:grpSpPr>
        <p:pic>
          <p:nvPicPr>
            <p:cNvPr id="33" name="Picture 2" descr="Torque Distribution Algorithm for an Independently Driven Electric Vehicle  Using a Fuzzy Control Method: Driving Stability and E">
              <a:extLst>
                <a:ext uri="{FF2B5EF4-FFF2-40B4-BE49-F238E27FC236}">
                  <a16:creationId xmlns:a16="http://schemas.microsoft.com/office/drawing/2014/main" id="{77BAC7BD-ACF5-D8A4-62EB-192AEFDE3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4" y="3998609"/>
              <a:ext cx="3907157" cy="87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E4553-1A4B-358F-A12F-F2648D70B3DF}"/>
                </a:ext>
              </a:extLst>
            </p:cNvPr>
            <p:cNvSpPr txBox="1"/>
            <p:nvPr/>
          </p:nvSpPr>
          <p:spPr>
            <a:xfrm>
              <a:off x="318134" y="4896462"/>
              <a:ext cx="41243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/>
                <a:t>https://pdfs.semanticscholar.org/1af3/ca8f38ea45956a8fbf3399cbc43b1c0370b6.pdf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9D61C577-FD18-85F6-DB25-BE4C68B25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502" y="4401378"/>
            <a:ext cx="3512553" cy="11980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BB997E-0CAB-E8FA-A8D0-4E7A0FBA8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670" y="4190499"/>
            <a:ext cx="3339466" cy="17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9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67809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지난 발표 요약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7" y="18459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735791" y="28790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735790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330283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33037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735791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735790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30283" y="2194646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 및 학습 진행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지난 발표 요약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7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1.2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 시나리오 제작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574916"/>
            <a:ext cx="36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0BC18-66E2-BCCD-BD5C-E55065164714}"/>
              </a:ext>
            </a:extLst>
          </p:cNvPr>
          <p:cNvSpPr/>
          <p:nvPr/>
        </p:nvSpPr>
        <p:spPr>
          <a:xfrm>
            <a:off x="300645" y="1510362"/>
            <a:ext cx="1920240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234F09-89D1-E723-79F0-1785BF407E42}"/>
              </a:ext>
            </a:extLst>
          </p:cNvPr>
          <p:cNvSpPr txBox="1"/>
          <p:nvPr/>
        </p:nvSpPr>
        <p:spPr>
          <a:xfrm>
            <a:off x="3181801" y="1613852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5) 8</a:t>
            </a:r>
            <a:r>
              <a:rPr lang="ko-KR" altLang="en-US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자 선회반복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EA732E-9002-27A2-5F36-04EB438DF9F3}"/>
              </a:ext>
            </a:extLst>
          </p:cNvPr>
          <p:cNvSpPr txBox="1"/>
          <p:nvPr/>
        </p:nvSpPr>
        <p:spPr>
          <a:xfrm>
            <a:off x="7466674" y="1613852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6) Parking Scenario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976CE-088E-FE7B-FD5F-EC6CA7203B64}"/>
              </a:ext>
            </a:extLst>
          </p:cNvPr>
          <p:cNvSpPr txBox="1"/>
          <p:nvPr/>
        </p:nvSpPr>
        <p:spPr>
          <a:xfrm>
            <a:off x="3181801" y="3803994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7) </a:t>
            </a:r>
            <a:r>
              <a:rPr lang="ko-KR" altLang="en-US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카운터 </a:t>
            </a:r>
            <a:r>
              <a:rPr lang="ko-KR" altLang="en-US" sz="1400" dirty="0" err="1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스티어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E2CE79-22B7-8B17-349F-9134FDD3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0" y="1884222"/>
            <a:ext cx="3205075" cy="15204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C84F2D-021E-A4B7-1045-73B2FECF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74" y="1862929"/>
            <a:ext cx="2686052" cy="1463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D63E47-0E10-AF2E-A556-1C5EC4FE9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801" y="4111771"/>
            <a:ext cx="3716759" cy="14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6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3642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330284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지난 발표 요약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7" y="1845995"/>
              <a:ext cx="31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6C857D-8A3B-D073-9959-A082B2A13C33}"/>
                </a:ext>
              </a:extLst>
            </p:cNvPr>
            <p:cNvSpPr txBox="1"/>
            <p:nvPr/>
          </p:nvSpPr>
          <p:spPr>
            <a:xfrm>
              <a:off x="330283" y="2188895"/>
              <a:ext cx="338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3037" y="2860215"/>
              <a:ext cx="31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735790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330283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33037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735791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735790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770754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진행 상황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972810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1.1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강화학습 환경 제작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31329CB-A0DD-74E9-9C7E-385FB98D8A21}"/>
              </a:ext>
            </a:extLst>
          </p:cNvPr>
          <p:cNvGrpSpPr/>
          <p:nvPr/>
        </p:nvGrpSpPr>
        <p:grpSpPr>
          <a:xfrm>
            <a:off x="8442961" y="0"/>
            <a:ext cx="3749039" cy="6851915"/>
            <a:chOff x="8442961" y="0"/>
            <a:chExt cx="3749039" cy="68519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0F1061-3A3A-5A4C-95B0-894863F68DE7}"/>
                </a:ext>
              </a:extLst>
            </p:cNvPr>
            <p:cNvSpPr txBox="1"/>
            <p:nvPr/>
          </p:nvSpPr>
          <p:spPr>
            <a:xfrm>
              <a:off x="11751547" y="6574916"/>
              <a:ext cx="44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FEBCBB-215C-DE16-D660-C301151290E6}"/>
                </a:ext>
              </a:extLst>
            </p:cNvPr>
            <p:cNvSpPr/>
            <p:nvPr/>
          </p:nvSpPr>
          <p:spPr>
            <a:xfrm>
              <a:off x="11751547" y="0"/>
              <a:ext cx="440453" cy="6574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063889-D12C-FBB4-C817-D57FF11EF139}"/>
                </a:ext>
              </a:extLst>
            </p:cNvPr>
            <p:cNvSpPr txBox="1"/>
            <p:nvPr/>
          </p:nvSpPr>
          <p:spPr>
            <a:xfrm>
              <a:off x="8442961" y="6574916"/>
              <a:ext cx="330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카메이커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어쩌구에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관한 연구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15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3642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330284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지난 발표 요약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7" y="1845995"/>
              <a:ext cx="31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6C857D-8A3B-D073-9959-A082B2A13C33}"/>
                </a:ext>
              </a:extLst>
            </p:cNvPr>
            <p:cNvSpPr txBox="1"/>
            <p:nvPr/>
          </p:nvSpPr>
          <p:spPr>
            <a:xfrm>
              <a:off x="330283" y="2188895"/>
              <a:ext cx="338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3037" y="2860215"/>
              <a:ext cx="31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735790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330283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33037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735791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735790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770754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진행 상황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972810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1.1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강화학습 환경 제작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31329CB-A0DD-74E9-9C7E-385FB98D8A21}"/>
              </a:ext>
            </a:extLst>
          </p:cNvPr>
          <p:cNvGrpSpPr/>
          <p:nvPr/>
        </p:nvGrpSpPr>
        <p:grpSpPr>
          <a:xfrm>
            <a:off x="8442961" y="0"/>
            <a:ext cx="3749039" cy="6851915"/>
            <a:chOff x="8442961" y="0"/>
            <a:chExt cx="3749039" cy="68519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0F1061-3A3A-5A4C-95B0-894863F68DE7}"/>
                </a:ext>
              </a:extLst>
            </p:cNvPr>
            <p:cNvSpPr txBox="1"/>
            <p:nvPr/>
          </p:nvSpPr>
          <p:spPr>
            <a:xfrm>
              <a:off x="11751547" y="6574916"/>
              <a:ext cx="44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FEBCBB-215C-DE16-D660-C301151290E6}"/>
                </a:ext>
              </a:extLst>
            </p:cNvPr>
            <p:cNvSpPr/>
            <p:nvPr/>
          </p:nvSpPr>
          <p:spPr>
            <a:xfrm>
              <a:off x="11751547" y="0"/>
              <a:ext cx="440453" cy="6574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063889-D12C-FBB4-C817-D57FF11EF139}"/>
                </a:ext>
              </a:extLst>
            </p:cNvPr>
            <p:cNvSpPr txBox="1"/>
            <p:nvPr/>
          </p:nvSpPr>
          <p:spPr>
            <a:xfrm>
              <a:off x="8442961" y="6574916"/>
              <a:ext cx="330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카메이커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어쩌구에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관한 연구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43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583</Words>
  <Application>Microsoft Office PowerPoint</Application>
  <PresentationFormat>와이드스크린</PresentationFormat>
  <Paragraphs>173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KoPubDotum Light</vt:lpstr>
      <vt:lpstr>KoPubWorld돋움체 Medium</vt:lpstr>
      <vt:lpstr>맑은 고딕</vt:lpstr>
      <vt:lpstr>Arial</vt:lpstr>
      <vt:lpstr>KoPubWorldDotum Bold</vt:lpstr>
      <vt:lpstr>KoPubWorld돋움체 Bold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이소운</dc:creator>
  <cp:lastModifiedBy>한재웅</cp:lastModifiedBy>
  <cp:revision>6</cp:revision>
  <dcterms:created xsi:type="dcterms:W3CDTF">2023-10-26T12:20:42Z</dcterms:created>
  <dcterms:modified xsi:type="dcterms:W3CDTF">2023-10-26T13:46:17Z</dcterms:modified>
</cp:coreProperties>
</file>