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6"/>
  </p:handoutMasterIdLst>
  <p:sldIdLst>
    <p:sldId id="262" r:id="rId2"/>
    <p:sldId id="324" r:id="rId3"/>
    <p:sldId id="325" r:id="rId4"/>
    <p:sldId id="326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8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3" d="100"/>
          <a:sy n="123" d="100"/>
        </p:scale>
        <p:origin x="4974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528D2347-B339-0250-4DDB-40598D5AB88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6B19C2B-A5E7-69CF-94C6-9188C704233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5A5232-C53E-4F47-9B1D-10DC02294D1A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424BA5D-7545-BE85-0314-56E72E17F4C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EAF1FDA-6230-5087-6C1D-648FD3E6874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FDD2E2-C70F-492A-BDFD-A5CED305C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0462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E6AEE2-82AA-3C7B-F6EE-501680532C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KoPubWorldDotum Bold" panose="00000800000000000000" pitchFamily="2" charset="-127"/>
                <a:ea typeface="KoPubWorldDotum Bold" panose="00000800000000000000" pitchFamily="2" charset="-127"/>
                <a:cs typeface="KoPubWorldDotum Bold" panose="00000800000000000000" pitchFamily="2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1343EF3-5D61-115C-83AC-8EC73A2A04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KoPubWorldDotum Light" panose="00000300000000000000" pitchFamily="2" charset="-127"/>
                <a:ea typeface="KoPubWorldDotum Light" panose="00000300000000000000" pitchFamily="2" charset="-127"/>
                <a:cs typeface="KoPubWorldDotum Light" panose="00000300000000000000" pitchFamily="2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06643B-BD1E-E59C-A015-7E75B5198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D61EE-A626-44D1-8BBF-C441989EBD45}" type="datetimeFigureOut">
              <a:rPr lang="ko-KR" altLang="en-US" smtClean="0"/>
              <a:t>2023-12-02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B4F6AF-43E6-F389-B8DC-8E583F932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834740-2C07-D68D-0AE4-ECB11DCBF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23550-CA8E-4493-AD61-71710C792C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7029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0E8667-D9DC-8C30-6E2A-C6A6EDC86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F55C9C4-383E-DF65-66F6-864A28EC7C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4C2D70-3A7A-D605-4DC5-E3F4B0C82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D61EE-A626-44D1-8BBF-C441989EBD45}" type="datetimeFigureOut">
              <a:rPr lang="ko-KR" altLang="en-US" smtClean="0"/>
              <a:t>2023-12-02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0A3606-504D-B4C3-DC63-B1B508E34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E13903-0D11-E366-4D82-A09CDD867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23550-CA8E-4493-AD61-71710C792C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1742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1EFA438-B011-71BF-E421-3BD011E7E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8684AAF-54CE-935B-D08E-DB16D01CEB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470866-C863-684E-3E70-53B08E886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D61EE-A626-44D1-8BBF-C441989EBD45}" type="datetimeFigureOut">
              <a:rPr lang="ko-KR" altLang="en-US" smtClean="0"/>
              <a:t>2023-12-02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23D272-A0F0-CF23-8297-6D4993CD9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C4B39E-C338-68F7-5B98-19DFA1746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23550-CA8E-4493-AD61-71710C792C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7091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80FEE4-FBC0-614B-D778-64F0F4656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KoPubWorldDotum Bold" panose="00000800000000000000" pitchFamily="2" charset="-127"/>
                <a:ea typeface="KoPubWorldDotum Bold" panose="00000800000000000000" pitchFamily="2" charset="-127"/>
                <a:cs typeface="KoPubWorldDotum Bold" panose="00000800000000000000" pitchFamily="2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7661F6-D6A1-E6A4-F99B-ED031A7BD4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800">
                <a:latin typeface="KoPubWorldDotum Light" panose="00000300000000000000" pitchFamily="2" charset="-127"/>
                <a:ea typeface="KoPubWorldDotum Light" panose="00000300000000000000" pitchFamily="2" charset="-127"/>
                <a:cs typeface="KoPubWorldDotum Light" panose="00000300000000000000" pitchFamily="2" charset="-127"/>
              </a:defRPr>
            </a:lvl1pPr>
            <a:lvl2pPr>
              <a:defRPr sz="1600">
                <a:latin typeface="KoPubWorldDotum Light" panose="00000300000000000000" pitchFamily="2" charset="-127"/>
                <a:ea typeface="KoPubWorldDotum Light" panose="00000300000000000000" pitchFamily="2" charset="-127"/>
                <a:cs typeface="KoPubWorldDotum Light" panose="00000300000000000000" pitchFamily="2" charset="-127"/>
              </a:defRPr>
            </a:lvl2pPr>
            <a:lvl3pPr>
              <a:defRPr sz="1400">
                <a:latin typeface="KoPubWorldDotum Light" panose="00000300000000000000" pitchFamily="2" charset="-127"/>
                <a:ea typeface="KoPubWorldDotum Light" panose="00000300000000000000" pitchFamily="2" charset="-127"/>
                <a:cs typeface="KoPubWorldDotum Light" panose="00000300000000000000" pitchFamily="2" charset="-127"/>
              </a:defRPr>
            </a:lvl3pPr>
            <a:lvl4pPr>
              <a:defRPr sz="1200">
                <a:latin typeface="KoPubWorldDotum Light" panose="00000300000000000000" pitchFamily="2" charset="-127"/>
                <a:ea typeface="KoPubWorldDotum Light" panose="00000300000000000000" pitchFamily="2" charset="-127"/>
                <a:cs typeface="KoPubWorldDotum Light" panose="00000300000000000000" pitchFamily="2" charset="-127"/>
              </a:defRPr>
            </a:lvl4pPr>
            <a:lvl5pPr>
              <a:defRPr sz="1200">
                <a:latin typeface="KoPubWorldDotum Light" panose="00000300000000000000" pitchFamily="2" charset="-127"/>
                <a:ea typeface="KoPubWorldDotum Light" panose="00000300000000000000" pitchFamily="2" charset="-127"/>
                <a:cs typeface="KoPubWorldDotum Light" panose="00000300000000000000" pitchFamily="2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11CA44-0DC6-973D-7A1F-80CAE953B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D61EE-A626-44D1-8BBF-C441989EBD45}" type="datetimeFigureOut">
              <a:rPr lang="ko-KR" altLang="en-US" smtClean="0"/>
              <a:t>2023-12-02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F0265B-0214-2705-62F9-99230C8D9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757B95-E276-63A1-DE4C-69282DA35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23550-CA8E-4493-AD61-71710C792C7F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37817D5-DFB9-D19D-751D-86DCD3B157C6}"/>
              </a:ext>
            </a:extLst>
          </p:cNvPr>
          <p:cNvCxnSpPr/>
          <p:nvPr userDrawn="1"/>
        </p:nvCxnSpPr>
        <p:spPr>
          <a:xfrm>
            <a:off x="838200" y="1470991"/>
            <a:ext cx="10515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0003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A0A452-F600-389E-0025-6326223D9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35CC028-1763-8D54-CE7B-1CB4392B21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0D11EC-EC64-9432-8C4E-71734AF5A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D61EE-A626-44D1-8BBF-C441989EBD45}" type="datetimeFigureOut">
              <a:rPr lang="ko-KR" altLang="en-US" smtClean="0"/>
              <a:t>2023-12-02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824241-4867-1D64-CF09-DE52A026C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28D8EC-84BB-0A53-398A-6D38AE035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23550-CA8E-4493-AD61-71710C792C7F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BCF62ED-C183-8D4B-3CD8-61042108ABCA}"/>
              </a:ext>
            </a:extLst>
          </p:cNvPr>
          <p:cNvCxnSpPr/>
          <p:nvPr userDrawn="1"/>
        </p:nvCxnSpPr>
        <p:spPr>
          <a:xfrm>
            <a:off x="831850" y="4560930"/>
            <a:ext cx="10515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4871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36C97E-C378-CDC2-71F4-2CB665E4E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520547-CC4D-6DFC-C352-ED326657E5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C8AA55D-F460-4150-238B-0454DA8D3F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48427E3-4E50-5F9C-A18C-918AC9FFC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D61EE-A626-44D1-8BBF-C441989EBD45}" type="datetimeFigureOut">
              <a:rPr lang="ko-KR" altLang="en-US" smtClean="0"/>
              <a:t>2023-12-02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0A95B5B-E995-227D-EA2A-68FF6E82F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7E140FE-A005-85F5-CB54-876CB3507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23550-CA8E-4493-AD61-71710C792C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6300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86F6CF-E7C4-BF3B-4B91-30D9198B9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9A120E7-2119-EA0B-FE3F-53C8BD1C26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ECC0A5E-CDF4-7CB3-17BB-F1B944902E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42C6A04-44D7-14BF-7CFF-C6D6C41FA9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61BDD25-A614-B3BE-1702-93867BDD83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8ABBAEB-077A-9D74-D978-487357B91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D61EE-A626-44D1-8BBF-C441989EBD45}" type="datetimeFigureOut">
              <a:rPr lang="ko-KR" altLang="en-US" smtClean="0"/>
              <a:t>2023-12-02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FD600A0-8A14-7F25-78C0-9E8959F76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2320AA5-D9FC-6C67-781A-FAB2C821F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23550-CA8E-4493-AD61-71710C792C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4552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0CD20F-331F-C144-3FD8-C45E2C4E5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3CCB98B-FF09-3A82-4585-B56182F93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D61EE-A626-44D1-8BBF-C441989EBD45}" type="datetimeFigureOut">
              <a:rPr lang="ko-KR" altLang="en-US" smtClean="0"/>
              <a:t>2023-12-02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B778E8A-B622-9690-D82C-562D8696B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87AC8F7-C2CE-66D2-0178-92F8FEC4D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23550-CA8E-4493-AD61-71710C792C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3059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442A47D-96AA-0CB5-816B-F938F0803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D61EE-A626-44D1-8BBF-C441989EBD45}" type="datetimeFigureOut">
              <a:rPr lang="ko-KR" altLang="en-US" smtClean="0"/>
              <a:t>2023-12-02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C528F57-01C2-A94F-4C30-2395B56CD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996E641-BBAD-FD80-1A8E-0AE66AFEE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23550-CA8E-4493-AD61-71710C792C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662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1D9CEB-6222-1BF3-4616-92F369330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A2AD02-CFDF-8CEC-0982-C781A83ADC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257D541-852B-D8A9-792D-360A2416FF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7DB5A23-C502-BC4B-26E0-A9ECCA5DB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D61EE-A626-44D1-8BBF-C441989EBD45}" type="datetimeFigureOut">
              <a:rPr lang="ko-KR" altLang="en-US" smtClean="0"/>
              <a:t>2023-12-02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32F2B75-68FD-31C5-2743-3264FDAA2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8ECEC7B-B5A6-3F83-B840-45860618E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23550-CA8E-4493-AD61-71710C792C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4830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C3A18A-13EC-CFAB-5F5D-C12449212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478A71E-81C2-FE3B-2464-CED0DB7A45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8A64427-3E6E-7F70-175E-37C85DC9B5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9A11805-E1B7-25AE-3F43-5296E22E6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D61EE-A626-44D1-8BBF-C441989EBD45}" type="datetimeFigureOut">
              <a:rPr lang="ko-KR" altLang="en-US" smtClean="0"/>
              <a:t>2023-12-02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6D53FDB-F423-654C-C0B8-7199D1940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E7F99EB-89CB-A86A-9BE2-A15321CC4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23550-CA8E-4493-AD61-71710C792C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3477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6049A3D-B3C9-E50F-3104-415EAA630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E38F050-0C2A-2985-E258-CC56523F07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7B2788-FD74-4FCF-6090-0C43870A05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AD61EE-A626-44D1-8BBF-C441989EBD45}" type="datetimeFigureOut">
              <a:rPr lang="ko-KR" altLang="en-US" smtClean="0"/>
              <a:t>2023-12-02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E3B508-124D-4122-5334-1781FFC0BF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1D6FD7-A38F-8CD3-F779-01629D6FE8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D23550-CA8E-4493-AD61-71710C792C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7311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KoPubWorldDotum Bold" panose="00000800000000000000" pitchFamily="2" charset="-127"/>
          <a:ea typeface="KoPubWorldDotum Bold" panose="00000800000000000000" pitchFamily="2" charset="-127"/>
          <a:cs typeface="KoPubWorldDotum Bold" panose="00000800000000000000" pitchFamily="2" charset="-127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614A66-0E0B-14A2-0598-BEF998BBDE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4400" dirty="0"/>
              <a:t>11</a:t>
            </a:r>
            <a:r>
              <a:rPr lang="ko-KR" altLang="en-US" sz="4400" dirty="0"/>
              <a:t>월 </a:t>
            </a:r>
            <a:r>
              <a:rPr lang="en-US" altLang="ko-KR" sz="4400" dirty="0"/>
              <a:t>27</a:t>
            </a:r>
            <a:r>
              <a:rPr lang="ko-KR" altLang="en-US" sz="4400" dirty="0"/>
              <a:t>일 월요일 진행상황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E1CF7F2-3308-A025-7DFE-616D2A2DD8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en-US" altLang="ko-KR" sz="1800" dirty="0"/>
              <a:t>Pretraining</a:t>
            </a:r>
          </a:p>
        </p:txBody>
      </p:sp>
    </p:spTree>
    <p:extLst>
      <p:ext uri="{BB962C8B-B14F-4D97-AF65-F5344CB8AC3E}">
        <p14:creationId xmlns:p14="http://schemas.microsoft.com/office/powerpoint/2010/main" val="1439991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A62DBF-E3C3-BC0D-1559-4893F9742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Pre-Training </a:t>
            </a:r>
            <a:endParaRPr lang="en-US" sz="32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07812A-34D4-1553-79BD-AE43220939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dirty="0"/>
              <a:t>[How?]</a:t>
            </a:r>
          </a:p>
          <a:p>
            <a:pPr marL="0" indent="0">
              <a:buNone/>
            </a:pPr>
            <a:r>
              <a:rPr lang="en-US" sz="1200" dirty="0"/>
              <a:t>-SAC</a:t>
            </a:r>
            <a:r>
              <a:rPr lang="ko-KR" altLang="en-US" sz="1200" dirty="0"/>
              <a:t>의 리플레이 버퍼에</a:t>
            </a:r>
            <a:r>
              <a:rPr lang="en-US" altLang="ko-KR" sz="1200" dirty="0"/>
              <a:t> expert data</a:t>
            </a:r>
            <a:r>
              <a:rPr lang="ko-KR" altLang="en-US" sz="1200" dirty="0"/>
              <a:t>를 </a:t>
            </a:r>
            <a:r>
              <a:rPr lang="ko-KR" altLang="en-US" sz="1200" dirty="0" err="1"/>
              <a:t>넣어줌</a:t>
            </a:r>
            <a:r>
              <a:rPr lang="en-US" altLang="ko-KR" sz="1200" dirty="0"/>
              <a:t>.</a:t>
            </a:r>
            <a:endParaRPr lang="en-US" sz="1200" dirty="0"/>
          </a:p>
          <a:p>
            <a:pPr marL="0" indent="0">
              <a:buNone/>
            </a:pPr>
            <a:r>
              <a:rPr lang="en-US" sz="1200" dirty="0"/>
              <a:t>- SAC</a:t>
            </a:r>
            <a:r>
              <a:rPr lang="ko-KR" altLang="en-US" sz="1200" dirty="0"/>
              <a:t>의 </a:t>
            </a:r>
            <a:r>
              <a:rPr lang="ko-KR" altLang="en-US" sz="1200" dirty="0" err="1"/>
              <a:t>상위클래스인</a:t>
            </a:r>
            <a:r>
              <a:rPr lang="ko-KR" altLang="en-US" sz="1200" dirty="0"/>
              <a:t> </a:t>
            </a:r>
            <a:r>
              <a:rPr lang="en-US" altLang="ko-KR" sz="1200" dirty="0" err="1"/>
              <a:t>OffPolicyAlgorithm</a:t>
            </a:r>
            <a:r>
              <a:rPr lang="ko-KR" altLang="en-US" sz="1200" dirty="0"/>
              <a:t>에서 </a:t>
            </a:r>
            <a:r>
              <a:rPr lang="en-US" altLang="ko-KR" sz="1200" dirty="0" err="1"/>
              <a:t>pretrain_steps</a:t>
            </a:r>
            <a:r>
              <a:rPr lang="ko-KR" altLang="en-US" sz="1200" dirty="0"/>
              <a:t>만큼</a:t>
            </a:r>
            <a:endParaRPr lang="en-US" altLang="ko-KR" sz="1200" dirty="0"/>
          </a:p>
          <a:p>
            <a:pPr marL="0" indent="0">
              <a:buNone/>
            </a:pPr>
            <a:r>
              <a:rPr lang="ko-KR" altLang="en-US" sz="1200" dirty="0"/>
              <a:t>리플레이 버퍼를 이용해 강제로 학습을 </a:t>
            </a:r>
            <a:r>
              <a:rPr lang="ko-KR" altLang="en-US" sz="1200" dirty="0" err="1"/>
              <a:t>시켜줌</a:t>
            </a:r>
            <a:r>
              <a:rPr lang="en-US" altLang="ko-KR" sz="1200" dirty="0"/>
              <a:t>.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/>
              <a:t>[Effect]</a:t>
            </a:r>
          </a:p>
          <a:p>
            <a:pPr marL="0" indent="0">
              <a:buNone/>
            </a:pPr>
            <a:r>
              <a:rPr lang="en-US" sz="1200" dirty="0"/>
              <a:t> - </a:t>
            </a:r>
            <a:r>
              <a:rPr lang="ko-KR" altLang="en-US" sz="1200" dirty="0"/>
              <a:t>거의 없는 것으로 나타남</a:t>
            </a:r>
            <a:r>
              <a:rPr lang="en-US" altLang="ko-KR" sz="1200" dirty="0"/>
              <a:t>.</a:t>
            </a:r>
          </a:p>
          <a:p>
            <a:pPr marL="0" indent="0">
              <a:buNone/>
            </a:pPr>
            <a:r>
              <a:rPr lang="en-US" sz="1200" dirty="0"/>
              <a:t> - </a:t>
            </a:r>
            <a:r>
              <a:rPr lang="ko-KR" altLang="en-US" sz="1200" dirty="0"/>
              <a:t>그래프가 진동함</a:t>
            </a:r>
            <a:r>
              <a:rPr lang="en-US" altLang="ko-KR" sz="1200" dirty="0"/>
              <a:t>.</a:t>
            </a:r>
            <a:endParaRPr lang="en-US" sz="12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9168936-0F1F-C746-8216-062E7536C7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1714" y="1648511"/>
            <a:ext cx="5742152" cy="5161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663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33A5EF-F04D-3D40-0C3A-9EA842FBA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Pre-Training </a:t>
            </a:r>
            <a:endParaRPr lang="ko-KR" altLang="en-US" sz="32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7D04CC-B14D-4960-0B98-7213778D70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400" dirty="0"/>
              <a:t>아래가</a:t>
            </a:r>
            <a:r>
              <a:rPr lang="en-US" altLang="ko-KR" sz="1400" dirty="0"/>
              <a:t> pre-training</a:t>
            </a:r>
          </a:p>
          <a:p>
            <a:pPr lvl="1"/>
            <a:r>
              <a:rPr lang="en-US" altLang="ko-KR" sz="1200" dirty="0"/>
              <a:t>(1.8M </a:t>
            </a:r>
            <a:r>
              <a:rPr lang="ko-KR" altLang="en-US" sz="1200" dirty="0"/>
              <a:t>진행중</a:t>
            </a:r>
            <a:r>
              <a:rPr lang="en-US" altLang="ko-KR" sz="1200" dirty="0"/>
              <a:t>)</a:t>
            </a:r>
          </a:p>
          <a:p>
            <a:pPr lvl="1"/>
            <a:r>
              <a:rPr lang="en-US" altLang="ko-KR" sz="1200" dirty="0"/>
              <a:t>100K PRETRAINING: </a:t>
            </a:r>
            <a:r>
              <a:rPr lang="ko-KR" altLang="en-US" sz="1200" dirty="0"/>
              <a:t>시작점이 </a:t>
            </a:r>
            <a:r>
              <a:rPr lang="en-US" altLang="ko-KR" sz="1200" dirty="0"/>
              <a:t>0</a:t>
            </a:r>
            <a:r>
              <a:rPr lang="ko-KR" altLang="en-US" sz="1200" dirty="0"/>
              <a:t>이 아닌 것을</a:t>
            </a:r>
            <a:endParaRPr lang="en-US" altLang="ko-KR" sz="1200" dirty="0"/>
          </a:p>
          <a:p>
            <a:pPr marL="457200" lvl="1" indent="0">
              <a:buNone/>
            </a:pPr>
            <a:r>
              <a:rPr lang="en-US" altLang="ko-KR" sz="1200" dirty="0"/>
              <a:t>		        </a:t>
            </a:r>
            <a:r>
              <a:rPr lang="ko-KR" altLang="en-US" sz="1200" dirty="0"/>
              <a:t>볼 수 있음</a:t>
            </a:r>
            <a:endParaRPr lang="en-US" altLang="ko-KR" sz="12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2D0E839-4D22-1E49-E88E-3932B55913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3252" y="1825625"/>
            <a:ext cx="7002483" cy="223776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97DCB5E-4E2A-599E-5E58-9C2C295E15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3252" y="4237745"/>
            <a:ext cx="5795159" cy="207415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34001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33A5EF-F04D-3D40-0C3A-9EA842FBA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Pre-Training </a:t>
            </a:r>
            <a:endParaRPr lang="ko-KR" altLang="en-US" sz="32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7D04CC-B14D-4960-0B98-7213778D70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400" dirty="0"/>
              <a:t>아래</a:t>
            </a:r>
            <a:r>
              <a:rPr lang="en-US" altLang="ko-KR" sz="1400" dirty="0"/>
              <a:t>: pre training</a:t>
            </a:r>
            <a:endParaRPr lang="ko-KR" altLang="en-US" sz="14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E0D5673-A6EE-F486-9A74-B76ED612EB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91" b="3922"/>
          <a:stretch/>
        </p:blipFill>
        <p:spPr>
          <a:xfrm>
            <a:off x="4248480" y="1557478"/>
            <a:ext cx="7525160" cy="239339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5E4670D-01DB-41D5-3DA8-54343AE0AF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8479" y="4001294"/>
            <a:ext cx="7525161" cy="266864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852071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460</TotalTime>
  <Words>79</Words>
  <Application>Microsoft Office PowerPoint</Application>
  <PresentationFormat>와이드스크린</PresentationFormat>
  <Paragraphs>18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0" baseType="lpstr">
      <vt:lpstr>KoPubWorldDotum Bold</vt:lpstr>
      <vt:lpstr>KoPubWorldDotum Light</vt:lpstr>
      <vt:lpstr>맑은 고딕</vt:lpstr>
      <vt:lpstr>Arial</vt:lpstr>
      <vt:lpstr>Calibri</vt:lpstr>
      <vt:lpstr>Office 테마</vt:lpstr>
      <vt:lpstr>11월 27일 월요일 진행상황</vt:lpstr>
      <vt:lpstr>Pre-Training </vt:lpstr>
      <vt:lpstr>Pre-Training </vt:lpstr>
      <vt:lpstr>Pre-Training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LANE CHANGE 결과 비교</dc:title>
  <dc:creator>한재웅</dc:creator>
  <cp:lastModifiedBy>한재웅</cp:lastModifiedBy>
  <cp:revision>70</cp:revision>
  <dcterms:created xsi:type="dcterms:W3CDTF">2023-09-01T07:20:02Z</dcterms:created>
  <dcterms:modified xsi:type="dcterms:W3CDTF">2023-12-02T05:44:54Z</dcterms:modified>
</cp:coreProperties>
</file>