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43" r:id="rId3"/>
    <p:sldId id="445" r:id="rId4"/>
    <p:sldId id="44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C02BE-A459-4A02-BAE5-EBD7244A415F}" v="655" dt="2023-11-13T14:09:3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68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533399"/>
            <a:ext cx="11169649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1825625"/>
            <a:ext cx="11169649" cy="4351338"/>
          </a:xfrm>
        </p:spPr>
        <p:txBody>
          <a:bodyPr>
            <a:normAutofit/>
          </a:bodyPr>
          <a:lstStyle>
            <a:lvl1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1546" y="6574917"/>
            <a:ext cx="440454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037039-55DD-CE81-2D8F-D41517A2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350" y="1164541"/>
            <a:ext cx="11025145" cy="30777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1205 Report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Pretrain 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3292753" y="6198162"/>
            <a:ext cx="83369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AB4961DF-6481-E055-A508-E2E437540234}"/>
              </a:ext>
            </a:extLst>
          </p:cNvPr>
          <p:cNvSpPr txBox="1">
            <a:spLocks/>
          </p:cNvSpPr>
          <p:nvPr/>
        </p:nvSpPr>
        <p:spPr>
          <a:xfrm>
            <a:off x="318796" y="1472318"/>
            <a:ext cx="6724968" cy="36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endParaRPr lang="en-US" altLang="ko-KR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5151-FAC5-A8FA-3306-12519741F9CA}"/>
              </a:ext>
            </a:extLst>
          </p:cNvPr>
          <p:cNvSpPr txBox="1"/>
          <p:nvPr/>
        </p:nvSpPr>
        <p:spPr>
          <a:xfrm>
            <a:off x="128227" y="1102986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1824-9622-A238-5E0E-CFB4EF187AB0}"/>
              </a:ext>
            </a:extLst>
          </p:cNvPr>
          <p:cNvSpPr txBox="1"/>
          <p:nvPr/>
        </p:nvSpPr>
        <p:spPr>
          <a:xfrm>
            <a:off x="128227" y="1625734"/>
            <a:ext cx="856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150 s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정도의 시간이 걸림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병렬 환경에서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 회당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25 fps)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걸리는 것과 비교하였을 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 정도의 빠른 학습 속도를 보임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200 fps)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8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AB4961DF-6481-E055-A508-E2E437540234}"/>
              </a:ext>
            </a:extLst>
          </p:cNvPr>
          <p:cNvSpPr txBox="1">
            <a:spLocks/>
          </p:cNvSpPr>
          <p:nvPr/>
        </p:nvSpPr>
        <p:spPr>
          <a:xfrm>
            <a:off x="318796" y="1472318"/>
            <a:ext cx="6724968" cy="36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endParaRPr lang="en-US" altLang="ko-KR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5151-FAC5-A8FA-3306-12519741F9CA}"/>
              </a:ext>
            </a:extLst>
          </p:cNvPr>
          <p:cNvSpPr txBox="1"/>
          <p:nvPr/>
        </p:nvSpPr>
        <p:spPr>
          <a:xfrm>
            <a:off x="128227" y="1102986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1824-9622-A238-5E0E-CFB4EF187AB0}"/>
              </a:ext>
            </a:extLst>
          </p:cNvPr>
          <p:cNvSpPr txBox="1"/>
          <p:nvPr/>
        </p:nvSpPr>
        <p:spPr>
          <a:xfrm>
            <a:off x="128227" y="1625734"/>
            <a:ext cx="856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150 s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정도의 시간이 걸림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병렬 환경에서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 회당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25 fps)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걸리는 것과 비교하였을 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 정도의 빠른 학습 속도를 보임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200 fps)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4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546CD-2652-10EC-AED2-63691EA7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A8A1-6EFE-7696-F67C-96C2D223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FF2C4-AA60-42D9-D015-71B7FBD36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KoPubWorldDotum Bold</vt:lpstr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22</cp:revision>
  <dcterms:created xsi:type="dcterms:W3CDTF">2023-10-26T12:20:42Z</dcterms:created>
  <dcterms:modified xsi:type="dcterms:W3CDTF">2023-12-05T15:57:07Z</dcterms:modified>
</cp:coreProperties>
</file>