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71" r:id="rId8"/>
    <p:sldId id="264" r:id="rId9"/>
    <p:sldId id="266" r:id="rId10"/>
    <p:sldId id="265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1219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5658-2AFD-6500-304F-231C2065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1EB2AD-7150-3C24-2F52-BDB19FA00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597" y="1825625"/>
            <a:ext cx="7701868" cy="4351338"/>
          </a:xfrm>
        </p:spPr>
      </p:pic>
    </p:spTree>
    <p:extLst>
      <p:ext uri="{BB962C8B-B14F-4D97-AF65-F5344CB8AC3E}">
        <p14:creationId xmlns:p14="http://schemas.microsoft.com/office/powerpoint/2010/main" val="32482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5EBD-9EC1-4337-D5EA-376E687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TOTAL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778459-9BDF-AE39-A62B-807C14C7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32114"/>
              </p:ext>
            </p:extLst>
          </p:nvPr>
        </p:nvGraphicFramePr>
        <p:xfrm>
          <a:off x="1073684" y="1329403"/>
          <a:ext cx="9586451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493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2290863836"/>
                    </a:ext>
                  </a:extLst>
                </a:gridCol>
                <a:gridCol w="1369493">
                  <a:extLst>
                    <a:ext uri="{9D8B030D-6E8A-4147-A177-3AD203B41FA5}">
                      <a16:colId xmlns:a16="http://schemas.microsoft.com/office/drawing/2014/main" val="631225338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Cone Collision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Total Distance (m)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175.13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0.000896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0.048501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0.006107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2427.660640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0.001010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0.049388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0.004830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2429.594107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0.079941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102.6989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1.828120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-20.9104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0.079643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666AC97-1C5B-65F6-3628-3E4F9DCB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3" y="2642008"/>
            <a:ext cx="7686860" cy="4084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7C791-EF58-8C6C-8EE9-059EE7EA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824" y="209776"/>
            <a:ext cx="1495634" cy="96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882B3-B467-E2E9-3214-85026AE08D69}"/>
              </a:ext>
            </a:extLst>
          </p:cNvPr>
          <p:cNvSpPr txBox="1"/>
          <p:nvPr/>
        </p:nvSpPr>
        <p:spPr>
          <a:xfrm>
            <a:off x="7010767" y="506190"/>
            <a:ext cx="287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</a:t>
            </a:r>
            <a:r>
              <a:rPr lang="ko-KR" altLang="en-US" dirty="0"/>
              <a:t>추가 결과 입니다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8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C779F-3BCF-1529-E013-D6AA4653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BF3B58-34D5-EAEF-5BD8-811D8087E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72" y="1825625"/>
            <a:ext cx="819351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781F-E0D2-D9FD-54BB-2E04274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40A61-CB7B-CF40-3062-9A213CBCC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91" y="1825625"/>
            <a:ext cx="825348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03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BF103-0040-B0DE-BB34-DA8983E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6C4359-7FC4-07FD-E0E6-3FBAB9A6D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37" y="1825625"/>
            <a:ext cx="8117589" cy="4351338"/>
          </a:xfrm>
        </p:spPr>
      </p:pic>
    </p:spTree>
    <p:extLst>
      <p:ext uri="{BB962C8B-B14F-4D97-AF65-F5344CB8AC3E}">
        <p14:creationId xmlns:p14="http://schemas.microsoft.com/office/powerpoint/2010/main" val="4287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경로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21AA84-B50F-F429-95A7-BDF68241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42" y="1825625"/>
            <a:ext cx="7635778" cy="4351338"/>
          </a:xfrm>
        </p:spPr>
      </p:pic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AEBC-6071-AF5F-0234-09FF23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9D455F-86AA-1CF4-B4DB-75523CFF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4" y="1825625"/>
            <a:ext cx="7624755" cy="4351338"/>
          </a:xfrm>
        </p:spPr>
      </p:pic>
    </p:spTree>
    <p:extLst>
      <p:ext uri="{BB962C8B-B14F-4D97-AF65-F5344CB8AC3E}">
        <p14:creationId xmlns:p14="http://schemas.microsoft.com/office/powerpoint/2010/main" val="350575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0C3D-C73E-ACB1-FD1D-650AF99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 / x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1E64C6-1343-4569-1B86-5EC37F106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30771"/>
              </p:ext>
            </p:extLst>
          </p:nvPr>
        </p:nvGraphicFramePr>
        <p:xfrm>
          <a:off x="449263" y="1825625"/>
          <a:ext cx="1090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8">
                  <a:extLst>
                    <a:ext uri="{9D8B030D-6E8A-4147-A177-3AD203B41FA5}">
                      <a16:colId xmlns:a16="http://schemas.microsoft.com/office/drawing/2014/main" val="2629768597"/>
                    </a:ext>
                  </a:extLst>
                </a:gridCol>
                <a:gridCol w="5452268">
                  <a:extLst>
                    <a:ext uri="{9D8B030D-6E8A-4147-A177-3AD203B41FA5}">
                      <a16:colId xmlns:a16="http://schemas.microsoft.com/office/drawing/2014/main" val="415884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1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3.457566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2.321792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8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B493-C687-1FC2-CDBD-0ECFE248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224498E-C3EA-E8EF-7AD4-641D3C2C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69" y="2658659"/>
            <a:ext cx="7513298" cy="3987367"/>
          </a:xfrm>
          <a:ln>
            <a:solidFill>
              <a:schemeClr val="tx1"/>
            </a:solidFill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4E75BA-3A24-3C99-6719-3DF92A4B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48000"/>
              </p:ext>
            </p:extLst>
          </p:nvPr>
        </p:nvGraphicFramePr>
        <p:xfrm>
          <a:off x="1073684" y="1329403"/>
          <a:ext cx="10158687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241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141422987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74860746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Initial Car velocity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(100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Escape Car velocity</a:t>
                      </a:r>
                      <a:endParaRPr lang="ko-KR" altLang="en-US" sz="1000" b="0" dirty="0"/>
                    </a:p>
                    <a:p>
                      <a:pPr latinLnBrk="1"/>
                      <a:r>
                        <a:rPr lang="en-US" altLang="ko-KR" sz="1000" b="0" dirty="0"/>
                        <a:t>(370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36.26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48.820820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50.081790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0.003602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0.089964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0.006562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MPC-RL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35.99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48.732138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50.075539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0.019039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0.081882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0.003566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-0.744622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-0.181647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-0.012480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428.575027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-8.984283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4F0C2-57B0-E34B-5AB6-C17EFE3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RAMP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4B5F6D-7B82-F560-BDCF-C3B6F27B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5555"/>
              </p:ext>
            </p:extLst>
          </p:nvPr>
        </p:nvGraphicFramePr>
        <p:xfrm>
          <a:off x="2148917" y="1076163"/>
          <a:ext cx="7256208" cy="1303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9368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130976618"/>
                    </a:ext>
                  </a:extLst>
                </a:gridCol>
              </a:tblGrid>
              <a:tr h="35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Total Distance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(m)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1027.629679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74.34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0.010547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0.081385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6.989681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1027.114899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Comparison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+mn-lt"/>
                        </a:rPr>
                        <a:t>-0.050094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DC6D73-5D37-C075-2930-ACEAE702A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35" y="2423502"/>
            <a:ext cx="7705192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F05F3-1F6E-3A15-1057-F0D66E42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82" y="176434"/>
            <a:ext cx="1505160" cy="1028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8A84F4-D2B1-68B4-864D-A97EFFC7DC63}"/>
              </a:ext>
            </a:extLst>
          </p:cNvPr>
          <p:cNvSpPr txBox="1"/>
          <p:nvPr/>
        </p:nvSpPr>
        <p:spPr>
          <a:xfrm>
            <a:off x="7010767" y="50619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Ramp </a:t>
            </a:r>
            <a:r>
              <a:rPr lang="ko-KR" altLang="en-US" dirty="0"/>
              <a:t>추가 결과 입니다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687368-B010-FD35-E541-35E31455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67" y="-592698"/>
            <a:ext cx="10406122" cy="5745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5E70B1-76BC-4522-7A85-8F0D7CC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25" y="5153253"/>
            <a:ext cx="3030497" cy="22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444C-4FE6-32B3-9F96-E994180D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7FD240C-097C-476E-ABF3-8F808763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692" y="1825625"/>
            <a:ext cx="7565678" cy="4351338"/>
          </a:xfrm>
        </p:spPr>
      </p:pic>
    </p:spTree>
    <p:extLst>
      <p:ext uri="{BB962C8B-B14F-4D97-AF65-F5344CB8AC3E}">
        <p14:creationId xmlns:p14="http://schemas.microsoft.com/office/powerpoint/2010/main" val="19380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192C-1D29-8693-E1B1-7A13FDE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64BB402-B682-E56B-C8E0-D7EA3DB50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241" y="1825625"/>
            <a:ext cx="7670581" cy="4351338"/>
          </a:xfrm>
        </p:spPr>
      </p:pic>
    </p:spTree>
    <p:extLst>
      <p:ext uri="{BB962C8B-B14F-4D97-AF65-F5344CB8AC3E}">
        <p14:creationId xmlns:p14="http://schemas.microsoft.com/office/powerpoint/2010/main" val="403349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170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1219 Report</vt:lpstr>
      <vt:lpstr>1. 경로</vt:lpstr>
      <vt:lpstr>PowerPoint 프레젠테이션</vt:lpstr>
      <vt:lpstr>y / x</vt:lpstr>
      <vt:lpstr>SLALOM</vt:lpstr>
      <vt:lpstr>RAMP</vt:lpstr>
      <vt:lpstr>PowerPoint 프레젠테이션</vt:lpstr>
      <vt:lpstr>PowerPoint 프레젠테이션</vt:lpstr>
      <vt:lpstr>PowerPoint 프레젠테이션</vt:lpstr>
      <vt:lpstr>PowerPoint 프레젠테이션</vt:lpstr>
      <vt:lpstr>TOTAL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한재웅</cp:lastModifiedBy>
  <cp:revision>13</cp:revision>
  <dcterms:created xsi:type="dcterms:W3CDTF">2023-12-16T15:20:48Z</dcterms:created>
  <dcterms:modified xsi:type="dcterms:W3CDTF">2023-12-24T09:17:44Z</dcterms:modified>
</cp:coreProperties>
</file>