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62" r:id="rId2"/>
    <p:sldId id="327" r:id="rId3"/>
    <p:sldId id="325" r:id="rId4"/>
    <p:sldId id="326" r:id="rId5"/>
    <p:sldId id="328" r:id="rId6"/>
    <p:sldId id="330" r:id="rId7"/>
    <p:sldId id="32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RWS LANECHANGE</a:t>
            </a:r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sz="1900" dirty="0"/>
              <a:t>env5_low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9E171-80BD-F346-7C2F-55850095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</a:t>
            </a:r>
            <a:r>
              <a:rPr lang="ko-KR" altLang="en-US" dirty="0"/>
              <a:t> </a:t>
            </a:r>
            <a:r>
              <a:rPr lang="en-US" altLang="ko-KR" dirty="0"/>
              <a:t>CHANGE - RWS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34D13-428E-782A-4F56-35733DBF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CarMaker Settings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0 m ~ 52 m</a:t>
            </a:r>
          </a:p>
          <a:p>
            <a:pPr lvl="2"/>
            <a:r>
              <a:rPr lang="en-US" altLang="ko-KR" dirty="0"/>
              <a:t>Longitudinal Dynamics: Speed Control 50kph, 0, 1.0</a:t>
            </a:r>
          </a:p>
          <a:p>
            <a:pPr lvl="2"/>
            <a:r>
              <a:rPr lang="en-US" altLang="ko-KR" dirty="0"/>
              <a:t>Lateral Dynamics: X (Not specified)</a:t>
            </a:r>
          </a:p>
          <a:p>
            <a:pPr lvl="1"/>
            <a:r>
              <a:rPr lang="en-US" altLang="ko-KR" dirty="0"/>
              <a:t>52m ~</a:t>
            </a:r>
          </a:p>
          <a:p>
            <a:pPr lvl="2"/>
            <a:r>
              <a:rPr lang="en-US" altLang="ko-KR" dirty="0"/>
              <a:t>Longitudinal Dynamics: Manual GBCP 0/0/0.2</a:t>
            </a:r>
          </a:p>
          <a:p>
            <a:pPr lvl="2"/>
            <a:r>
              <a:rPr lang="en-US" altLang="ko-KR" dirty="0"/>
              <a:t>Lateral Dynamics: X (Not specified)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성능지표는 </a:t>
            </a:r>
            <a:r>
              <a:rPr lang="en-US" altLang="ko-KR" dirty="0"/>
              <a:t>IPG &gt; RL</a:t>
            </a:r>
          </a:p>
          <a:p>
            <a:r>
              <a:rPr lang="ko-KR" altLang="en-US" dirty="0"/>
              <a:t>충돌횟수</a:t>
            </a:r>
            <a:r>
              <a:rPr lang="en-US" altLang="ko-KR" dirty="0"/>
              <a:t>: IPG 3</a:t>
            </a:r>
            <a:r>
              <a:rPr lang="ko-KR" altLang="en-US" dirty="0"/>
              <a:t>회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RL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회</a:t>
            </a:r>
            <a:endParaRPr lang="en-US" altLang="ko-KR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775A21AD-8712-D77D-FCF1-0B1AFCDC7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38200" y="4066571"/>
            <a:ext cx="10515600" cy="8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2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- IPG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61D812-E67C-3533-04F2-096AFC15B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555" y="1825625"/>
            <a:ext cx="7470890" cy="4351338"/>
          </a:xfrm>
        </p:spPr>
      </p:pic>
    </p:spTree>
    <p:extLst>
      <p:ext uri="{BB962C8B-B14F-4D97-AF65-F5344CB8AC3E}">
        <p14:creationId xmlns:p14="http://schemas.microsoft.com/office/powerpoint/2010/main" val="73400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00F0-8863-5795-52D0-8C920E9D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4B3804-9DD7-3B17-CB7A-E9586C3E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491" y="1825625"/>
            <a:ext cx="7485017" cy="4351338"/>
          </a:xfrm>
        </p:spPr>
      </p:pic>
    </p:spTree>
    <p:extLst>
      <p:ext uri="{BB962C8B-B14F-4D97-AF65-F5344CB8AC3E}">
        <p14:creationId xmlns:p14="http://schemas.microsoft.com/office/powerpoint/2010/main" val="116686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0634C-CE2A-EC35-EF1D-911BB178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BF0996-C8BF-7A94-7A35-D1B4A1C56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703" y="1878609"/>
            <a:ext cx="6478856" cy="2281146"/>
          </a:xfr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D0B7B-FA0A-88C5-8BA8-4BB3517C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04" y="4347676"/>
            <a:ext cx="6478856" cy="2318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7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406E-D7E0-6D54-BC64-B623A6B8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535CF-5AD4-B624-C21D-61327875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</a:p>
          <a:p>
            <a:pPr lvl="1"/>
            <a:r>
              <a:rPr lang="ko-KR" altLang="en-US" dirty="0"/>
              <a:t>차량 동역학 정보</a:t>
            </a:r>
            <a:r>
              <a:rPr lang="en-US" altLang="ko-KR" dirty="0"/>
              <a:t>: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Reward:</a:t>
            </a:r>
          </a:p>
          <a:p>
            <a:pPr lvl="1"/>
            <a:r>
              <a:rPr lang="en-US" altLang="ko-KR" dirty="0" err="1"/>
              <a:t>devDist</a:t>
            </a:r>
            <a:r>
              <a:rPr lang="en-US" altLang="ko-KR" dirty="0"/>
              <a:t> X 100</a:t>
            </a:r>
          </a:p>
          <a:p>
            <a:pPr lvl="1"/>
            <a:r>
              <a:rPr lang="en-US" altLang="ko-KR" dirty="0" err="1"/>
              <a:t>devAng</a:t>
            </a:r>
            <a:r>
              <a:rPr lang="en-US" altLang="ko-KR" dirty="0"/>
              <a:t> X 500</a:t>
            </a:r>
          </a:p>
          <a:p>
            <a:pPr lvl="1"/>
            <a:r>
              <a:rPr lang="en-US" altLang="ko-KR" dirty="0"/>
              <a:t>Collision X 1000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77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A89F-50D5-DE80-28A9-0CEAB422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RWS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54019-884D-3D2A-234D-29C09933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RL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RWS X:</a:t>
            </a:r>
            <a:r>
              <a:rPr lang="ko-KR" altLang="en-US" dirty="0"/>
              <a:t> 콘 충돌</a:t>
            </a:r>
            <a:r>
              <a:rPr lang="en-US" altLang="ko-KR" dirty="0"/>
              <a:t> 1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2) RL – RWS O: </a:t>
            </a:r>
            <a:r>
              <a:rPr lang="ko-KR" altLang="en-US" dirty="0"/>
              <a:t>콘 충돌 </a:t>
            </a:r>
            <a:r>
              <a:rPr lang="en-US" altLang="ko-KR" dirty="0"/>
              <a:t>0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3) IPG – RWS X: </a:t>
            </a:r>
            <a:r>
              <a:rPr lang="ko-KR" altLang="en-US" dirty="0"/>
              <a:t>콘 충돌 </a:t>
            </a:r>
            <a:r>
              <a:rPr lang="en-US" altLang="ko-KR" dirty="0"/>
              <a:t>3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4) IPG – RWS O: </a:t>
            </a:r>
            <a:r>
              <a:rPr lang="ko-KR" altLang="en-US" dirty="0"/>
              <a:t>콘 충돌 </a:t>
            </a:r>
            <a:r>
              <a:rPr lang="en-US" altLang="ko-KR" dirty="0"/>
              <a:t>3</a:t>
            </a:r>
            <a:r>
              <a:rPr lang="ko-KR" altLang="en-US" dirty="0"/>
              <a:t>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RWS</a:t>
            </a:r>
            <a:r>
              <a:rPr lang="ko-KR" altLang="en-US" dirty="0"/>
              <a:t>가 없는 차량의 경우 폭이 </a:t>
            </a:r>
            <a:r>
              <a:rPr lang="en-US" altLang="ko-KR" dirty="0"/>
              <a:t>1.568 m</a:t>
            </a:r>
          </a:p>
          <a:p>
            <a:pPr marL="0" indent="0">
              <a:buNone/>
            </a:pPr>
            <a:r>
              <a:rPr lang="en-US" altLang="ko-KR" dirty="0"/>
              <a:t>RWS</a:t>
            </a:r>
            <a:r>
              <a:rPr lang="ko-KR" altLang="en-US" dirty="0"/>
              <a:t>가 있는 차량의 경우 폭이 </a:t>
            </a:r>
            <a:r>
              <a:rPr lang="en-US" altLang="ko-KR" dirty="0"/>
              <a:t>1.8 m</a:t>
            </a:r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그러나</a:t>
            </a:r>
            <a:r>
              <a:rPr lang="en-US" altLang="ko-KR" dirty="0"/>
              <a:t> RWS</a:t>
            </a:r>
            <a:r>
              <a:rPr lang="ko-KR" altLang="en-US" dirty="0"/>
              <a:t>는 콘 충돌이 일어나지 않음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1E678C-049E-556B-311D-68536D33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49882"/>
              </p:ext>
            </p:extLst>
          </p:nvPr>
        </p:nvGraphicFramePr>
        <p:xfrm>
          <a:off x="5403273" y="1876302"/>
          <a:ext cx="5219862" cy="138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54">
                  <a:extLst>
                    <a:ext uri="{9D8B030D-6E8A-4147-A177-3AD203B41FA5}">
                      <a16:colId xmlns:a16="http://schemas.microsoft.com/office/drawing/2014/main" val="1205978018"/>
                    </a:ext>
                  </a:extLst>
                </a:gridCol>
                <a:gridCol w="1739954">
                  <a:extLst>
                    <a:ext uri="{9D8B030D-6E8A-4147-A177-3AD203B41FA5}">
                      <a16:colId xmlns:a16="http://schemas.microsoft.com/office/drawing/2014/main" val="512766211"/>
                    </a:ext>
                  </a:extLst>
                </a:gridCol>
                <a:gridCol w="1739954">
                  <a:extLst>
                    <a:ext uri="{9D8B030D-6E8A-4147-A177-3AD203B41FA5}">
                      <a16:colId xmlns:a16="http://schemas.microsoft.com/office/drawing/2014/main" val="2407440176"/>
                    </a:ext>
                  </a:extLst>
                </a:gridCol>
              </a:tblGrid>
              <a:tr h="460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콘 충돌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RWS 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RWS 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5783"/>
                  </a:ext>
                </a:extLst>
              </a:tr>
              <a:tr h="460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IPG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3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3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29704"/>
                  </a:ext>
                </a:extLst>
              </a:tr>
              <a:tr h="460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RL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1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 Light" panose="00000300000000000000" pitchFamily="2" charset="-127"/>
                          <a:ea typeface="KoPubDotum Light" panose="00000300000000000000" pitchFamily="2" charset="-127"/>
                        </a:rPr>
                        <a:t>0</a:t>
                      </a:r>
                      <a:endParaRPr lang="ko-KR" altLang="en-US" dirty="0">
                        <a:latin typeface="KoPubDotum Light" panose="00000300000000000000" pitchFamily="2" charset="-127"/>
                        <a:ea typeface="KoPubDotum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5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9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186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KoPubDotum Light</vt:lpstr>
      <vt:lpstr>KoPubWorldDotum Bold</vt:lpstr>
      <vt:lpstr>KoPubWorldDotum Light</vt:lpstr>
      <vt:lpstr>맑은 고딕</vt:lpstr>
      <vt:lpstr>Arial</vt:lpstr>
      <vt:lpstr>Calibri</vt:lpstr>
      <vt:lpstr>Office 테마</vt:lpstr>
      <vt:lpstr>11월 8일 화요일 진행상황</vt:lpstr>
      <vt:lpstr>LANE CHANGE - RWS</vt:lpstr>
      <vt:lpstr>LANE CHANGE - IPG</vt:lpstr>
      <vt:lpstr>LANE CHANGE - RL</vt:lpstr>
      <vt:lpstr>학습 결과</vt:lpstr>
      <vt:lpstr>PowerPoint 프레젠테이션</vt:lpstr>
      <vt:lpstr>RWS의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69</cp:revision>
  <dcterms:created xsi:type="dcterms:W3CDTF">2023-09-01T07:20:02Z</dcterms:created>
  <dcterms:modified xsi:type="dcterms:W3CDTF">2023-11-08T06:10:22Z</dcterms:modified>
</cp:coreProperties>
</file>