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AA19-83CD-AA30-BBE9-4012EA52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3A720-8553-F6F9-CF63-861502E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DDBD9-9ABF-DE5D-E6DC-D3617EE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D859C-E580-E8BC-F477-1D728550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6D-B67F-D9BF-A93E-8448980B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09962-F7FC-B888-EDFD-EFC09AD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BFC-377E-BAC9-34F8-65F9E201B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21E21-9236-8911-1421-B5CE360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2CC08-AE56-1853-CC69-1B1C243A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8BE6A-4FF5-E574-7217-6D9C1EE8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8F6CB-0D05-5D05-03DD-2EA5AB5D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1846A-A923-F7B4-835B-06E0EECC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5CBB-D816-C23F-C62F-973F5C13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129FC-70F3-F3EB-0138-8234195B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E2A20-464C-3F41-4D8B-342F9A0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16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5CA-63EF-7ADA-916A-F139CD86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495375"/>
            <a:ext cx="10904913" cy="62027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466A3-2324-88F7-7CCB-5F39FAE5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825625"/>
            <a:ext cx="10904913" cy="4351338"/>
          </a:xfrm>
        </p:spPr>
        <p:txBody>
          <a:bodyPr>
            <a:normAutofit/>
          </a:bodyPr>
          <a:lstStyle>
            <a:lvl1pPr>
              <a:defRPr lang="ko-KR" altLang="en-US" sz="1600" dirty="0" smtClean="0"/>
            </a:lvl1pPr>
            <a:lvl2pPr>
              <a:defRPr lang="ko-KR" altLang="en-US" sz="1400" dirty="0" smtClean="0"/>
            </a:lvl2pPr>
            <a:lvl3pPr>
              <a:defRPr lang="ko-KR" altLang="en-US" sz="1200" dirty="0" smtClean="0"/>
            </a:lvl3pPr>
            <a:lvl4pPr>
              <a:defRPr lang="ko-KR" altLang="en-US" sz="1100" dirty="0" smtClean="0"/>
            </a:lvl4pPr>
            <a:lvl5pPr>
              <a:defRPr lang="ko-KR" altLang="en-US" sz="1100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67575-44CD-C4BA-0948-16B4271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3DE78-FD49-1BEB-C0B0-F19CB8D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A4FDB-4D35-F4A8-D8A3-4205654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8A8BE1-3303-68B1-7EB0-D9C99EF851FF}"/>
              </a:ext>
            </a:extLst>
          </p:cNvPr>
          <p:cNvCxnSpPr>
            <a:cxnSpLocks/>
          </p:cNvCxnSpPr>
          <p:nvPr userDrawn="1"/>
        </p:nvCxnSpPr>
        <p:spPr>
          <a:xfrm>
            <a:off x="0" y="1205346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5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CA9-E112-FE4F-5BCA-B621499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7CE26-3558-7C6B-DF3C-6EF18FF7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B4882-3249-1446-94AF-FEAE85A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AFF00-E720-92B6-CBD8-8E83FFBF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A2155-F5A4-033B-DFAA-D8867F1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CECA-0C2C-0BF3-3302-3B06D141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8980-5E58-5C94-4775-D25FB9B9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908D-3219-962D-715A-4F44E2F2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B0811-7944-380C-7F61-093F372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4BE56-A07F-3C62-60BE-BAA753E7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48163-04CE-9CAA-490B-B12BADF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2ED66-46FA-EF07-0648-E3E2B94C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A1D8A-CC05-1FEA-9629-A4489EE6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691D5-038C-A38D-2A69-FADEDF8E4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3A9C6E-A6E2-0465-A172-2C5C82D23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EAF1F8-FE11-6910-0C77-2BA821B0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A3E638-AD2F-3747-CF89-C4138E00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D9851-8862-2878-CC0B-2FBFC7E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1B3E3-CD4A-E581-C1F9-2210C807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E082-ABD9-61A4-D55E-7EC44EB0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FADF4-2B55-9FF1-101F-C51F543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DA224-4693-3023-C3D2-FB6936AA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D9DA14-E3CD-519E-CF51-0027EA2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50E37-26CC-FD52-8C5D-98BABE9D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F57BB6-8318-15A4-6CA5-D4F016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38CD9-864E-941E-F0C9-17F908E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89FC2-10EB-E4CC-93F9-D5645B96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FC1C-056C-3B7D-5A83-E4E1A760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F048C-66AA-685F-CEF5-64B0C12E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7DDD1-2E68-87A8-72F0-B243F1C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5A2CB-280B-850C-7B94-162B532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853D0-807E-8F65-4501-632ADD0C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6016-35EA-0271-194E-0450B7D9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5909D4-1928-607F-04EC-E02F7013F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267DB-905C-8F22-9960-5B7FD2CC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BB121-8D6B-0A77-4FE7-ECF0CCD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765D8-D320-AC3B-65F0-AA201778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DF17-0332-2B05-95A1-B6FD61A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1E937-6FC6-C53C-9005-88B81CC9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7EFE7-2BF6-AF10-90B8-433576E51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FDCFA-EF49-E667-FE8D-39D802EE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F60C-8ECA-46FC-B0F1-FB4D13C31334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D8E71-EF80-D53D-BDA3-79BCDED68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75C3D-77A0-5B52-F22B-E0AD02CC2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7B38-1DA8-4003-A4A5-B60330479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3205-DA34-859E-F552-F3CE6ACE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Pretraing</a:t>
            </a:r>
            <a:r>
              <a:rPr lang="en-US" altLang="ko-KR" dirty="0"/>
              <a:t> </a:t>
            </a:r>
            <a:r>
              <a:rPr lang="ko-KR" altLang="en-US" dirty="0"/>
              <a:t>결과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E2806-91FE-0246-408C-CD5DFFB1C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4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버퍼에 다양한 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expert data</a:t>
            </a:r>
            <a:r>
              <a:rPr lang="ko-KR" altLang="en-US" dirty="0" smtClean="0"/>
              <a:t>를 최적의 데이터만을 넣어 주었음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30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expert data, 29 k </a:t>
            </a:r>
            <a:r>
              <a:rPr lang="ko-KR" altLang="en-US" dirty="0" smtClean="0"/>
              <a:t>개의 데이터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9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Various expert – buffer 685k / </a:t>
            </a:r>
            <a:r>
              <a:rPr lang="en-US" altLang="ko-KR" dirty="0" err="1" smtClean="0"/>
              <a:t>pretrain</a:t>
            </a:r>
            <a:r>
              <a:rPr lang="en-US" altLang="ko-KR" dirty="0" smtClean="0"/>
              <a:t> 100k / learn 100k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" y="1376046"/>
            <a:ext cx="5906193" cy="2563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6" y="4044540"/>
            <a:ext cx="5906193" cy="2676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92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만회 학습 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" y="1597015"/>
            <a:ext cx="5569146" cy="2464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4183380"/>
            <a:ext cx="5569146" cy="252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04660" y="2194560"/>
            <a:ext cx="346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Episode Length mean = 1285</a:t>
            </a:r>
          </a:p>
          <a:p>
            <a:r>
              <a:rPr lang="en-US" altLang="ko-KR" dirty="0" smtClean="0"/>
              <a:t>Episode Reward mean = -2e+5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48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en-US" altLang="ko-KR" dirty="0"/>
              <a:t>10k / pretrain 50k / learn 100k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53" y="1371064"/>
            <a:ext cx="6992914" cy="2567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3" y="4093497"/>
            <a:ext cx="6992913" cy="27018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49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7D3-ECF7-1701-D972-A6D97706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en-US" altLang="ko-KR" dirty="0"/>
              <a:t>10k / </a:t>
            </a:r>
            <a:r>
              <a:rPr lang="en-US" altLang="ko-KR" dirty="0" err="1"/>
              <a:t>pretrain</a:t>
            </a:r>
            <a:r>
              <a:rPr lang="en-US" altLang="ko-KR" dirty="0"/>
              <a:t> </a:t>
            </a:r>
            <a:r>
              <a:rPr lang="en-US" altLang="ko-KR" dirty="0" smtClean="0"/>
              <a:t>500k </a:t>
            </a:r>
            <a:r>
              <a:rPr lang="en-US" altLang="ko-KR" dirty="0"/>
              <a:t>/ learn 100k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025" y="1333761"/>
            <a:ext cx="7015407" cy="2626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26" y="4048477"/>
            <a:ext cx="7015406" cy="265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601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 100k </a:t>
            </a:r>
            <a:r>
              <a:rPr lang="en-US" altLang="ko-KR" dirty="0"/>
              <a:t>/ </a:t>
            </a:r>
            <a:r>
              <a:rPr lang="en-US" altLang="ko-KR" dirty="0" err="1"/>
              <a:t>pretrain</a:t>
            </a:r>
            <a:r>
              <a:rPr lang="en-US" altLang="ko-KR" dirty="0"/>
              <a:t> </a:t>
            </a:r>
            <a:r>
              <a:rPr lang="en-US" altLang="ko-KR" dirty="0" smtClean="0"/>
              <a:t>50k </a:t>
            </a:r>
            <a:r>
              <a:rPr lang="en-US" altLang="ko-KR" dirty="0"/>
              <a:t>/ learn 100k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6" y="1509468"/>
            <a:ext cx="6818253" cy="2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4097960"/>
            <a:ext cx="6818252" cy="2607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52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10000k </a:t>
            </a:r>
            <a:r>
              <a:rPr lang="en-US" altLang="ko-KR" dirty="0"/>
              <a:t>/ </a:t>
            </a:r>
            <a:r>
              <a:rPr lang="en-US" altLang="ko-KR" dirty="0" err="1"/>
              <a:t>pretrain</a:t>
            </a:r>
            <a:r>
              <a:rPr lang="en-US" altLang="ko-KR" dirty="0"/>
              <a:t> 50k / learn 100k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" y="1375302"/>
            <a:ext cx="6893169" cy="2661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4149969"/>
            <a:ext cx="6661500" cy="2493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330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100k </a:t>
            </a:r>
            <a:r>
              <a:rPr lang="en-US" altLang="ko-KR" dirty="0"/>
              <a:t>/ </a:t>
            </a:r>
            <a:r>
              <a:rPr lang="en-US" altLang="ko-KR" dirty="0" err="1"/>
              <a:t>pretrain</a:t>
            </a:r>
            <a:r>
              <a:rPr lang="en-US" altLang="ko-KR" dirty="0"/>
              <a:t> </a:t>
            </a:r>
            <a:r>
              <a:rPr lang="en-US" altLang="ko-KR" dirty="0" smtClean="0"/>
              <a:t>500k </a:t>
            </a:r>
            <a:r>
              <a:rPr lang="en-US" altLang="ko-KR" dirty="0"/>
              <a:t>/ learn 100k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1575146"/>
            <a:ext cx="6477040" cy="2495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4364430"/>
            <a:ext cx="6477416" cy="2429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995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 100k / </a:t>
            </a:r>
            <a:r>
              <a:rPr lang="en-US" altLang="ko-KR" dirty="0" err="1"/>
              <a:t>pretrain</a:t>
            </a:r>
            <a:r>
              <a:rPr lang="en-US" altLang="ko-KR" dirty="0"/>
              <a:t> 500k / learn </a:t>
            </a:r>
            <a:r>
              <a:rPr lang="en-US" altLang="ko-KR" dirty="0" smtClean="0"/>
              <a:t>2000</a:t>
            </a:r>
            <a:r>
              <a:rPr lang="en-US" altLang="ko-KR" dirty="0"/>
              <a:t>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" y="1441662"/>
            <a:ext cx="6642699" cy="2593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4290646"/>
            <a:ext cx="6642699" cy="2528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89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버퍼에 다양한 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기존에는 </a:t>
            </a:r>
            <a:r>
              <a:rPr lang="en-US" altLang="ko-KR" dirty="0" smtClean="0"/>
              <a:t>expert data</a:t>
            </a:r>
            <a:r>
              <a:rPr lang="ko-KR" altLang="en-US" dirty="0" smtClean="0"/>
              <a:t>를 최적의 데이터만을 넣어 주었음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이번에는 </a:t>
            </a:r>
            <a:r>
              <a:rPr lang="en-US" altLang="ko-KR" dirty="0" smtClean="0"/>
              <a:t>60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best_model</a:t>
            </a:r>
            <a:r>
              <a:rPr lang="ko-KR" altLang="en-US" dirty="0" smtClean="0"/>
              <a:t>에서 생성된 데이터들을 넣어준 뒤 학습시킴</a:t>
            </a:r>
            <a:endParaRPr lang="en-US" altLang="ko-KR" dirty="0" smtClean="0"/>
          </a:p>
          <a:p>
            <a:r>
              <a:rPr lang="en-US" altLang="ko-KR" dirty="0" smtClean="0"/>
              <a:t>12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expert data, 10 k </a:t>
            </a:r>
            <a:r>
              <a:rPr lang="ko-KR" altLang="en-US" dirty="0" smtClean="0"/>
              <a:t>개의 데이터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134</Words>
  <Application>Microsoft Office PowerPoint</Application>
  <PresentationFormat>와이드스크린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Pretraing 결과 정리</vt:lpstr>
      <vt:lpstr>기존 300만회 학습 시</vt:lpstr>
      <vt:lpstr>buffer 10k / pretrain 50k / learn 100k</vt:lpstr>
      <vt:lpstr>buffer 10k / pretrain 500k / learn 100k</vt:lpstr>
      <vt:lpstr>buffer 100k / pretrain 50k / learn 100k</vt:lpstr>
      <vt:lpstr>buffer 10000k / pretrain 50k / learn 100k</vt:lpstr>
      <vt:lpstr>buffer 100k / pretrain 500k / learn 100k</vt:lpstr>
      <vt:lpstr>buffer 100k / pretrain 500k / learn 2000k</vt:lpstr>
      <vt:lpstr>버퍼에 다양한 데이터 입력</vt:lpstr>
      <vt:lpstr>버퍼에 다양한 데이터 입력</vt:lpstr>
      <vt:lpstr>Various expert – buffer 685k / pretrain 100k / learn 100k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한재웅</dc:creator>
  <cp:lastModifiedBy>김주한</cp:lastModifiedBy>
  <cp:revision>17</cp:revision>
  <dcterms:created xsi:type="dcterms:W3CDTF">2023-12-16T15:20:48Z</dcterms:created>
  <dcterms:modified xsi:type="dcterms:W3CDTF">2023-12-19T09:36:05Z</dcterms:modified>
</cp:coreProperties>
</file>