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1D6CB-EEF5-4EC8-EA8C-D250675D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4226A-EAE8-283C-47A7-66215E374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D0800-DD6E-25CD-05AF-F3C2CF0A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2C363-1A40-D5DA-EDF7-D00294DE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D6256-D078-79B1-BC3C-ADE293C7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4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B4DA-DD2B-E7B7-1958-E32AB5FD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1921C-A445-1F47-6EC4-B5FAF5ECD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A60A2-43E5-4567-C3E6-F2CE8A79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07616-43D6-2BC8-982F-6D3E10ED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66AF9-F986-5105-36AA-79A3DDB6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93A7BC-E294-B0AA-2136-B00FAB9CC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CE39B-74E1-85C9-0250-8433B189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AD615-EADB-5552-4FA1-BCE9276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5FC00-B36D-DCBD-2879-14B55C1E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B3036-9A10-AFD0-64AD-17AB3399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0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DBE2-352D-E249-AF76-A915B3ED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69D16-487D-2C2F-4FDF-83B2E3EB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8C40F-2016-3022-DACE-60AA51BA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04FB0-D71B-63AB-B548-E448EF29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F4371-13EB-9ECC-604D-9E32905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6B97-59B3-92BD-6693-4B6234D2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C6BEA-7A42-8471-579E-EC359A95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9B010-DAA4-73D7-FC62-037C6512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064BF-6C39-2392-9B8E-062C2FE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52DC0-F8EB-5C34-4F15-FA5A4E0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9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21212-E30E-6D62-1F2A-19D75E8C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B765A-896A-1559-4E8C-F7F075767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5B2E4-E1A6-AC0D-E83D-676AC8F38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4747A-86BE-E7C0-A6C3-EC270F0E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63B1E-323F-53DE-66DB-C4EF2831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D0030-2F4F-B574-038C-2568BDA3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45797-64AA-890E-EDCD-F40349DF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596B7-8EFE-8187-6B84-C75F7D67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523B0-41C8-93E5-63FA-C66F32A7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5AD4-E01E-2A49-6113-54CF8209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5F6E46-1DC0-B423-4E40-B8F64B139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457414-EEA6-B93B-214E-5F2C0655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A9C1C-F50A-566E-5FB8-06C5DC97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C6C98-3BB0-38AC-4C89-3AE9C736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9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B8F80-3A4E-4CEC-7176-C8460C69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77C6FD-4072-C12D-0410-8D0F72C4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D2F99-CA22-46B8-EFD0-73CE4EEA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752197-F9A7-B27F-3999-8A4622F8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3581E6-5364-969C-3E1D-63039ABE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CCD2D4-50F2-C7FC-9939-9090907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D6CCEC-5A67-95C6-B43C-CFBA7895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5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5925A-0E3A-FFDB-5E0E-E17713A0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71D1C-CA2F-1481-A3C8-7074A29D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5BD596-1196-0EE3-735C-9D545A473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75FA1-179F-87B2-04D5-E2DD22F1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DAC2D-47D6-F0A5-A955-5E352F61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E341F-7612-2A4C-4A7E-4F52C7A5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7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10E0-EF54-9FA5-27FC-D2864F8D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42DB4A-DE07-F6C4-F985-DCB8AEC7B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11CFC-F86B-C97C-77A1-56D0EA176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B5AD3-2AB1-944D-F76E-45E84565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A3A73-1FF3-9342-D0E9-2E8ED37F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38AE9-2441-D01D-2ADF-AB05A022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5AE4E1-9CAD-2152-879C-2802C4A7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6ED0D-F95A-96BB-7A33-CFAC1007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7AC3C-0A6C-1AC4-C000-34D126F7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C5BD-C539-4B0E-8245-4E9F9838ED2F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F328B-0B62-C4F5-3578-1A083C90C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55154-094B-6BAD-F08E-8D65B9D3E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729-6E94-40E8-96B5-87CB59E02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E30B5-A429-438C-26C0-F714A7F96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Load Trajectory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22036F-DF2A-72CB-12E8-C29EAE6B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4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996-4C0D-D0A9-5E92-0E83CA9E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load_traj.py </a:t>
            </a:r>
            <a:r>
              <a:rPr lang="ko-KR" altLang="en-US" dirty="0"/>
              <a:t>사용법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B27A-F4B9-AD22-C16F-E29C209AAF80}"/>
              </a:ext>
            </a:extLst>
          </p:cNvPr>
          <p:cNvSpPr txBox="1"/>
          <p:nvPr/>
        </p:nvSpPr>
        <p:spPr>
          <a:xfrm>
            <a:off x="6243638" y="2100263"/>
            <a:ext cx="59790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</a:t>
            </a:r>
            <a:r>
              <a:rPr lang="en-US" altLang="ko-KR" dirty="0" err="1"/>
              <a:t>CarMaker</a:t>
            </a:r>
            <a:r>
              <a:rPr lang="en-US" altLang="ko-KR" dirty="0"/>
              <a:t> GUI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en-US" altLang="ko-KR" dirty="0" err="1"/>
              <a:t>CarMaker</a:t>
            </a:r>
            <a:r>
              <a:rPr lang="ko-KR" altLang="en-US" dirty="0"/>
              <a:t>에서 </a:t>
            </a:r>
            <a:r>
              <a:rPr lang="en-US" altLang="ko-KR" dirty="0"/>
              <a:t>File &gt; Open &gt; </a:t>
            </a:r>
            <a:r>
              <a:rPr lang="ko-KR" altLang="en-US" dirty="0"/>
              <a:t>설정된 </a:t>
            </a:r>
            <a:r>
              <a:rPr lang="en-US" altLang="ko-KR" dirty="0"/>
              <a:t>project</a:t>
            </a:r>
          </a:p>
          <a:p>
            <a:r>
              <a:rPr lang="ko-KR" altLang="en-US" dirty="0"/>
              <a:t>선택하여 불러옵니다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  <a:r>
              <a:rPr lang="en-US" altLang="ko-KR" dirty="0"/>
              <a:t>, Simulink</a:t>
            </a:r>
            <a:r>
              <a:rPr lang="ko-KR" altLang="en-US" dirty="0"/>
              <a:t>파일에서 </a:t>
            </a:r>
            <a:r>
              <a:rPr lang="en-US" altLang="ko-KR" dirty="0"/>
              <a:t>Run</a:t>
            </a:r>
            <a:r>
              <a:rPr lang="ko-KR" altLang="en-US" dirty="0"/>
              <a:t>을 누릅니다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빨간색 박스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그러면 아래와 같이 </a:t>
            </a:r>
            <a:r>
              <a:rPr lang="en-US" altLang="ko-KR" dirty="0"/>
              <a:t>Received data</a:t>
            </a:r>
            <a:r>
              <a:rPr lang="ko-KR" altLang="en-US" dirty="0"/>
              <a:t>가 출력되고 데이터가</a:t>
            </a:r>
            <a:endParaRPr lang="en-US" altLang="ko-KR" dirty="0"/>
          </a:p>
          <a:p>
            <a:r>
              <a:rPr lang="ko-KR" altLang="en-US" dirty="0"/>
              <a:t>저장됩니다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1259DBD-124A-DE1E-A6DC-530712DE5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39" y="1371618"/>
            <a:ext cx="5294034" cy="3183868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0574BC-2013-D426-77B9-B7D6BCFE94D3}"/>
              </a:ext>
            </a:extLst>
          </p:cNvPr>
          <p:cNvSpPr/>
          <p:nvPr/>
        </p:nvSpPr>
        <p:spPr>
          <a:xfrm>
            <a:off x="2576781" y="1479296"/>
            <a:ext cx="269607" cy="422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2D3DA0-454B-0312-C0D6-9731356F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" y="4702214"/>
            <a:ext cx="6030819" cy="21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4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81A4-46EC-A96B-09D1-C1E0DFBF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load_traj.py </a:t>
            </a:r>
            <a:r>
              <a:rPr lang="ko-KR" altLang="en-US" dirty="0"/>
              <a:t>사용법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FF0E6A-9E53-1CAF-74C9-8AEF5168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611" y="1690688"/>
            <a:ext cx="3743847" cy="148610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BFDA4C-EE4C-3FDA-0E38-5099C7CD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11" y="4157183"/>
            <a:ext cx="5725324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BA4F34-D8AD-B131-E2CC-AA045587F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11" y="3551754"/>
            <a:ext cx="6839905" cy="409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8484F-E622-20A1-134A-AA2D4E550CA2}"/>
              </a:ext>
            </a:extLst>
          </p:cNvPr>
          <p:cNvSpPr txBox="1"/>
          <p:nvPr/>
        </p:nvSpPr>
        <p:spPr>
          <a:xfrm>
            <a:off x="4411684" y="1424820"/>
            <a:ext cx="7733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코드에서 변경할 것은 아래 세가지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recieve_num</a:t>
            </a:r>
            <a:r>
              <a:rPr lang="en-US" altLang="ko-KR" dirty="0"/>
              <a:t>: </a:t>
            </a:r>
            <a:r>
              <a:rPr lang="ko-KR" altLang="en-US" dirty="0" err="1"/>
              <a:t>시뮬링크에서</a:t>
            </a:r>
            <a:r>
              <a:rPr lang="ko-KR" altLang="en-US" dirty="0"/>
              <a:t> </a:t>
            </a:r>
            <a:r>
              <a:rPr lang="en-US" altLang="ko-KR" dirty="0" err="1"/>
              <a:t>tcpipsend</a:t>
            </a:r>
            <a:r>
              <a:rPr lang="ko-KR" altLang="en-US" dirty="0"/>
              <a:t>로 받아오는 데이터 개수입니다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columns: </a:t>
            </a:r>
            <a:r>
              <a:rPr lang="en-US" altLang="ko-KR" dirty="0" err="1"/>
              <a:t>tcpipsend</a:t>
            </a:r>
            <a:r>
              <a:rPr lang="ko-KR" altLang="en-US" dirty="0"/>
              <a:t>에서 받아오는 데이터의 열 이름입니다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df.to_csv</a:t>
            </a:r>
            <a:r>
              <a:rPr lang="en-US" altLang="ko-KR" dirty="0"/>
              <a:t>(“</a:t>
            </a:r>
            <a:r>
              <a:rPr lang="ko-KR" altLang="en-US" dirty="0"/>
              <a:t>파일명</a:t>
            </a:r>
            <a:r>
              <a:rPr lang="en-US" altLang="ko-KR" dirty="0"/>
              <a:t>.csv”): </a:t>
            </a:r>
            <a:r>
              <a:rPr lang="ko-KR" altLang="en-US" dirty="0"/>
              <a:t>데이터 저장 이름입니다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17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BCAA2-FC32-86A9-1C93-3D65D5A4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CarMaker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9FF07B-F90E-40C3-BB41-9353A9CA9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878" y="1825625"/>
            <a:ext cx="7438244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F21B7A-1F13-3379-063B-DCE9636D75E1}"/>
              </a:ext>
            </a:extLst>
          </p:cNvPr>
          <p:cNvSpPr/>
          <p:nvPr/>
        </p:nvSpPr>
        <p:spPr>
          <a:xfrm>
            <a:off x="5181599" y="2441214"/>
            <a:ext cx="4585855" cy="598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A45EF-DFBF-4141-D552-CFFA0CB7AF17}"/>
              </a:ext>
            </a:extLst>
          </p:cNvPr>
          <p:cNvSpPr txBox="1"/>
          <p:nvPr/>
        </p:nvSpPr>
        <p:spPr>
          <a:xfrm>
            <a:off x="558800" y="631190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Car </a:t>
            </a:r>
            <a:r>
              <a:rPr lang="ko-KR" altLang="en-US" dirty="0"/>
              <a:t>설정에 들어갑니다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99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63273-FC57-72D5-E9B5-831B1CFB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CarMaker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B47007-EBE7-B539-CE54-6152523A71B8}"/>
              </a:ext>
            </a:extLst>
          </p:cNvPr>
          <p:cNvSpPr/>
          <p:nvPr/>
        </p:nvSpPr>
        <p:spPr>
          <a:xfrm>
            <a:off x="6458198" y="2298462"/>
            <a:ext cx="387928" cy="189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720E8-4F40-A0DC-C44D-AC60AE962A0B}"/>
              </a:ext>
            </a:extLst>
          </p:cNvPr>
          <p:cNvSpPr/>
          <p:nvPr/>
        </p:nvSpPr>
        <p:spPr>
          <a:xfrm>
            <a:off x="6458197" y="3019187"/>
            <a:ext cx="1247527" cy="189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18222-3357-60A0-5917-01B6683E0C93}"/>
              </a:ext>
            </a:extLst>
          </p:cNvPr>
          <p:cNvSpPr txBox="1"/>
          <p:nvPr/>
        </p:nvSpPr>
        <p:spPr>
          <a:xfrm>
            <a:off x="558800" y="6191250"/>
            <a:ext cx="806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Sensors -&gt; +</a:t>
            </a:r>
            <a:r>
              <a:rPr lang="ko-KR" altLang="en-US" dirty="0"/>
              <a:t>버튼 </a:t>
            </a:r>
            <a:r>
              <a:rPr lang="en-US" altLang="ko-KR" dirty="0"/>
              <a:t>-&gt; Road -&gt; Along Route Reference Line</a:t>
            </a:r>
            <a:r>
              <a:rPr lang="ko-KR" altLang="en-US" dirty="0"/>
              <a:t>을 클릭해줍니다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이름은 </a:t>
            </a:r>
            <a:r>
              <a:rPr lang="en-US" altLang="ko-KR" dirty="0"/>
              <a:t>current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C87D58A7-0DF3-E6E1-8D39-61655F76D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855" y="1730375"/>
            <a:ext cx="4608290" cy="4351338"/>
          </a:xfr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AD6498-684E-77AF-06C1-00602970F7D3}"/>
              </a:ext>
            </a:extLst>
          </p:cNvPr>
          <p:cNvSpPr/>
          <p:nvPr/>
        </p:nvSpPr>
        <p:spPr>
          <a:xfrm>
            <a:off x="4167606" y="4210050"/>
            <a:ext cx="1198143" cy="158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D2305F-3442-8CD8-ACF8-39BBC631ACCC}"/>
              </a:ext>
            </a:extLst>
          </p:cNvPr>
          <p:cNvSpPr/>
          <p:nvPr/>
        </p:nvSpPr>
        <p:spPr>
          <a:xfrm>
            <a:off x="6501230" y="3019187"/>
            <a:ext cx="1312938" cy="173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18449-A9DF-3CA9-D120-70A432387CBB}"/>
              </a:ext>
            </a:extLst>
          </p:cNvPr>
          <p:cNvSpPr txBox="1"/>
          <p:nvPr/>
        </p:nvSpPr>
        <p:spPr>
          <a:xfrm>
            <a:off x="8805996" y="2885856"/>
            <a:ext cx="226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Preview Distance </a:t>
            </a:r>
            <a:r>
              <a:rPr lang="ko-KR" altLang="en-US" dirty="0"/>
              <a:t>값</a:t>
            </a:r>
            <a:br>
              <a:rPr lang="en-US" altLang="ko-KR" dirty="0"/>
            </a:br>
            <a:r>
              <a:rPr lang="en-US" altLang="ko-KR" dirty="0"/>
              <a:t>-1.59237416910908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5606F-90F3-268E-E912-341C3D3777A4}"/>
              </a:ext>
            </a:extLst>
          </p:cNvPr>
          <p:cNvSpPr txBox="1"/>
          <p:nvPr/>
        </p:nvSpPr>
        <p:spPr>
          <a:xfrm>
            <a:off x="8805996" y="3532187"/>
            <a:ext cx="346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(preview</a:t>
            </a:r>
            <a:r>
              <a:rPr lang="ko-KR" altLang="en-US" dirty="0"/>
              <a:t> </a:t>
            </a:r>
            <a:r>
              <a:rPr lang="en-US" altLang="ko-KR" dirty="0"/>
              <a:t>distance</a:t>
            </a:r>
            <a:r>
              <a:rPr lang="ko-KR" altLang="en-US" dirty="0"/>
              <a:t>값은 정밀하게</a:t>
            </a:r>
            <a:endParaRPr lang="en-US" altLang="ko-KR" dirty="0"/>
          </a:p>
          <a:p>
            <a:r>
              <a:rPr lang="ko-KR" altLang="en-US" dirty="0"/>
              <a:t>설정하지 않아도 되며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으로 설정해도 무방합니다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1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9D6B2-52F7-578B-7AFA-22450F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CarMaker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272316-0948-2D93-662E-E41FB6533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855" y="1825625"/>
            <a:ext cx="4608290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741D47-6C56-5CB8-3BFE-B9B9B6B8193A}"/>
              </a:ext>
            </a:extLst>
          </p:cNvPr>
          <p:cNvSpPr/>
          <p:nvPr/>
        </p:nvSpPr>
        <p:spPr>
          <a:xfrm>
            <a:off x="4523565" y="5924312"/>
            <a:ext cx="175435" cy="163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C47617-4111-EE70-27ED-30AACE099AEE}"/>
              </a:ext>
            </a:extLst>
          </p:cNvPr>
          <p:cNvSpPr/>
          <p:nvPr/>
        </p:nvSpPr>
        <p:spPr>
          <a:xfrm>
            <a:off x="3899147" y="2393712"/>
            <a:ext cx="387928" cy="189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47253-B46C-5103-EE18-7620D9CB0335}"/>
              </a:ext>
            </a:extLst>
          </p:cNvPr>
          <p:cNvSpPr/>
          <p:nvPr/>
        </p:nvSpPr>
        <p:spPr>
          <a:xfrm>
            <a:off x="6988277" y="4673600"/>
            <a:ext cx="1195603" cy="139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A2BE32-B4E6-D05D-7CD2-5558F2E5C3F7}"/>
              </a:ext>
            </a:extLst>
          </p:cNvPr>
          <p:cNvSpPr/>
          <p:nvPr/>
        </p:nvSpPr>
        <p:spPr>
          <a:xfrm>
            <a:off x="6988277" y="4534197"/>
            <a:ext cx="1195603" cy="139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1DCD5-EB0D-403C-6161-171E964C25DE}"/>
              </a:ext>
            </a:extLst>
          </p:cNvPr>
          <p:cNvSpPr txBox="1"/>
          <p:nvPr/>
        </p:nvSpPr>
        <p:spPr>
          <a:xfrm>
            <a:off x="558800" y="6311900"/>
            <a:ext cx="116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Assembly -&gt; Sensor Mountings -&gt; +</a:t>
            </a:r>
            <a:r>
              <a:rPr lang="ko-KR" altLang="en-US" dirty="0"/>
              <a:t>버튼 </a:t>
            </a:r>
            <a:r>
              <a:rPr lang="en-US" altLang="ko-KR" dirty="0"/>
              <a:t>-&gt; Parametrization: Road – current -&gt; Name: current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2A17F9-CEFE-900E-72CA-406E652E5966}"/>
              </a:ext>
            </a:extLst>
          </p:cNvPr>
          <p:cNvSpPr/>
          <p:nvPr/>
        </p:nvSpPr>
        <p:spPr>
          <a:xfrm>
            <a:off x="3333750" y="2292350"/>
            <a:ext cx="385783" cy="385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DD5A46C-66B5-7407-943B-C0FC783C3FD2}"/>
              </a:ext>
            </a:extLst>
          </p:cNvPr>
          <p:cNvSpPr/>
          <p:nvPr/>
        </p:nvSpPr>
        <p:spPr>
          <a:xfrm>
            <a:off x="4611282" y="5538529"/>
            <a:ext cx="385783" cy="385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F11EE88-71DC-58BD-301F-AF39C823EE7C}"/>
              </a:ext>
            </a:extLst>
          </p:cNvPr>
          <p:cNvSpPr/>
          <p:nvPr/>
        </p:nvSpPr>
        <p:spPr>
          <a:xfrm>
            <a:off x="8400145" y="4673600"/>
            <a:ext cx="385783" cy="385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FB8AC8-7D0A-2A59-79A7-EC5EA2806FB4}"/>
              </a:ext>
            </a:extLst>
          </p:cNvPr>
          <p:cNvSpPr/>
          <p:nvPr/>
        </p:nvSpPr>
        <p:spPr>
          <a:xfrm>
            <a:off x="8400145" y="4287817"/>
            <a:ext cx="385783" cy="3857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1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ABBF-BB1E-B4FE-886B-2BDF3B8E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CarMaker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60BB09-7BC1-5358-C6E2-FBF75E0FC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062" y="1749425"/>
            <a:ext cx="72258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31C30-BC8B-B717-A6BA-8B4D303A8612}"/>
              </a:ext>
            </a:extLst>
          </p:cNvPr>
          <p:cNvSpPr txBox="1"/>
          <p:nvPr/>
        </p:nvSpPr>
        <p:spPr>
          <a:xfrm>
            <a:off x="558800" y="6165850"/>
            <a:ext cx="8577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Sensor.Road.current.Path.ty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IPG Control</a:t>
            </a:r>
            <a:r>
              <a:rPr lang="ko-KR" altLang="en-US" dirty="0"/>
              <a:t>에 정상적으로 출력되는지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current</a:t>
            </a:r>
            <a:r>
              <a:rPr lang="ko-KR" altLang="en-US" dirty="0"/>
              <a:t>는 </a:t>
            </a:r>
            <a:r>
              <a:rPr lang="en-US" altLang="ko-KR" dirty="0"/>
              <a:t>sensor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25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9EFBC-76E6-0307-BF1D-99EC9A46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Trajectory </a:t>
            </a:r>
            <a:r>
              <a:rPr lang="ko-KR" altLang="en-US" dirty="0"/>
              <a:t>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307A50-A31B-B485-CC06-639DC31D1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00" y="1690688"/>
            <a:ext cx="10515600" cy="11394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30128E-6BCA-546B-74D7-4A60DA914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0187"/>
            <a:ext cx="12192000" cy="367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93BD7A-43AA-04B8-30C5-D07795E60534}"/>
              </a:ext>
            </a:extLst>
          </p:cNvPr>
          <p:cNvSpPr txBox="1"/>
          <p:nvPr/>
        </p:nvSpPr>
        <p:spPr>
          <a:xfrm>
            <a:off x="558800" y="6507821"/>
            <a:ext cx="89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위와 같이 </a:t>
            </a:r>
            <a:r>
              <a:rPr lang="en-US" altLang="ko-KR" dirty="0"/>
              <a:t>trajectory</a:t>
            </a:r>
            <a:r>
              <a:rPr lang="ko-KR" altLang="en-US" dirty="0"/>
              <a:t>를 설정한 경우 </a:t>
            </a:r>
            <a:r>
              <a:rPr lang="en-US" altLang="ko-KR" dirty="0" err="1"/>
              <a:t>trjectory</a:t>
            </a:r>
            <a:r>
              <a:rPr lang="ko-KR" altLang="en-US" dirty="0"/>
              <a:t>가 설정한 </a:t>
            </a:r>
            <a:r>
              <a:rPr lang="en-US" altLang="ko-KR" dirty="0"/>
              <a:t>route</a:t>
            </a:r>
            <a:r>
              <a:rPr lang="ko-KR" altLang="en-US" dirty="0"/>
              <a:t>와 동일하게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11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70190-4F9F-7F71-572A-E444506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주의</a:t>
            </a:r>
            <a:r>
              <a:rPr lang="en-US" altLang="ko-KR" dirty="0"/>
              <a:t>) Pylon alley</a:t>
            </a:r>
            <a:r>
              <a:rPr lang="ko-KR" altLang="en-US" dirty="0"/>
              <a:t>로 경로 변경 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9AA728-4248-4956-8225-F5E5454C9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0745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4FF870-6E55-1417-3D6B-DBFA62E2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7" y="2720483"/>
            <a:ext cx="10604665" cy="3198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30BFD-93A5-85D1-4A94-FD6576667921}"/>
              </a:ext>
            </a:extLst>
          </p:cNvPr>
          <p:cNvSpPr txBox="1"/>
          <p:nvPr/>
        </p:nvSpPr>
        <p:spPr>
          <a:xfrm>
            <a:off x="0" y="6047795"/>
            <a:ext cx="1133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그러나 위와 같이 </a:t>
            </a:r>
            <a:r>
              <a:rPr lang="en-US" altLang="ko-KR" dirty="0"/>
              <a:t>pylon alley</a:t>
            </a:r>
            <a:r>
              <a:rPr lang="ko-KR" altLang="en-US" dirty="0"/>
              <a:t>를 통해 </a:t>
            </a:r>
            <a:r>
              <a:rPr lang="en-US" altLang="ko-KR" dirty="0" err="1"/>
              <a:t>trajecotry</a:t>
            </a:r>
            <a:r>
              <a:rPr lang="ko-KR" altLang="en-US" dirty="0"/>
              <a:t>를 변경했을 경우</a:t>
            </a:r>
            <a:r>
              <a:rPr lang="en-US" altLang="ko-KR" dirty="0"/>
              <a:t>, path</a:t>
            </a:r>
            <a:r>
              <a:rPr lang="ko-KR" altLang="en-US" dirty="0"/>
              <a:t>에 기존에 설정한 </a:t>
            </a:r>
            <a:r>
              <a:rPr lang="en-US" altLang="ko-KR" dirty="0"/>
              <a:t>route</a:t>
            </a:r>
            <a:r>
              <a:rPr lang="ko-KR" altLang="en-US" dirty="0"/>
              <a:t>로 표시됩니다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pylon alley</a:t>
            </a:r>
            <a:r>
              <a:rPr lang="ko-KR" altLang="en-US" dirty="0"/>
              <a:t>에 의해 변경된 </a:t>
            </a:r>
            <a:r>
              <a:rPr lang="en-US" altLang="ko-KR" dirty="0"/>
              <a:t>trajectory</a:t>
            </a:r>
            <a:r>
              <a:rPr lang="ko-KR" altLang="en-US" dirty="0"/>
              <a:t>가 반영되지는 않으며 </a:t>
            </a:r>
            <a:r>
              <a:rPr lang="en-US" altLang="ko-KR" dirty="0"/>
              <a:t>route </a:t>
            </a:r>
            <a:r>
              <a:rPr lang="ko-KR" altLang="en-US" dirty="0"/>
              <a:t>경로만 표시됩니다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91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996-4C0D-D0A9-5E92-0E83CA9E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load_traj.py </a:t>
            </a:r>
            <a:r>
              <a:rPr lang="ko-KR" altLang="en-US" dirty="0"/>
              <a:t>사용법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4230AA-12B3-35F3-5A1D-71FCD99AF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081" y="1825625"/>
            <a:ext cx="466269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EB27A-F4B9-AD22-C16F-E29C209AAF80}"/>
              </a:ext>
            </a:extLst>
          </p:cNvPr>
          <p:cNvSpPr txBox="1"/>
          <p:nvPr/>
        </p:nvSpPr>
        <p:spPr>
          <a:xfrm>
            <a:off x="6243638" y="2100263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load_traj.py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connection</a:t>
            </a:r>
            <a:r>
              <a:rPr lang="ko-KR" altLang="en-US" dirty="0"/>
              <a:t>을 무한정 대기합니다</a:t>
            </a:r>
            <a:r>
              <a:rPr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7365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996-4C0D-D0A9-5E92-0E83CA9E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load_traj.py </a:t>
            </a:r>
            <a:r>
              <a:rPr lang="ko-KR" altLang="en-US" dirty="0"/>
              <a:t>사용법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EB27A-F4B9-AD22-C16F-E29C209AAF80}"/>
              </a:ext>
            </a:extLst>
          </p:cNvPr>
          <p:cNvSpPr txBox="1"/>
          <p:nvPr/>
        </p:nvSpPr>
        <p:spPr>
          <a:xfrm>
            <a:off x="6243638" y="2100263"/>
            <a:ext cx="4966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load_traj.slx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시뮬링크</a:t>
            </a:r>
            <a:r>
              <a:rPr lang="ko-KR" altLang="en-US" dirty="0"/>
              <a:t> 파일에는 </a:t>
            </a:r>
            <a:r>
              <a:rPr lang="en-US" altLang="ko-KR" dirty="0"/>
              <a:t>trajectory</a:t>
            </a:r>
            <a:r>
              <a:rPr lang="ko-KR" altLang="en-US" dirty="0"/>
              <a:t>를 불러오는</a:t>
            </a:r>
            <a:endParaRPr lang="en-US" altLang="ko-KR" dirty="0"/>
          </a:p>
          <a:p>
            <a:r>
              <a:rPr lang="en-US" altLang="ko-KR" dirty="0"/>
              <a:t>Read CM </a:t>
            </a:r>
            <a:r>
              <a:rPr lang="en-US" altLang="ko-KR" dirty="0" err="1"/>
              <a:t>Dict</a:t>
            </a:r>
            <a:r>
              <a:rPr lang="ko-KR" altLang="en-US" dirty="0"/>
              <a:t>가 </a:t>
            </a:r>
            <a:r>
              <a:rPr lang="en-US" altLang="ko-KR" dirty="0"/>
              <a:t>CM_LAST </a:t>
            </a:r>
            <a:r>
              <a:rPr lang="ko-KR" altLang="en-US" dirty="0"/>
              <a:t>부분에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아래사진 참조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7455087-3106-A7B2-15EB-E87892B4A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5169694" cy="2527933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B493A2-FED4-DA4C-B3E9-0E08361E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19" y="4353558"/>
            <a:ext cx="3923276" cy="24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325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Load Trajectory</vt:lpstr>
      <vt:lpstr>CarMaker 설정 - 1</vt:lpstr>
      <vt:lpstr>CarMaker 설정 - 2</vt:lpstr>
      <vt:lpstr>CarMaker 설정 - 3</vt:lpstr>
      <vt:lpstr>CarMaker 설정 - 4</vt:lpstr>
      <vt:lpstr>Trajectory 예시</vt:lpstr>
      <vt:lpstr>(주의) Pylon alley로 경로 변경 시</vt:lpstr>
      <vt:lpstr>load_traj.py 사용법 - 1</vt:lpstr>
      <vt:lpstr>load_traj.py 사용법 - 2</vt:lpstr>
      <vt:lpstr>load_traj.py 사용법 - 3</vt:lpstr>
      <vt:lpstr>load_traj.py 사용법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Trajectory</dc:title>
  <dc:creator>한재웅</dc:creator>
  <cp:lastModifiedBy>한재웅</cp:lastModifiedBy>
  <cp:revision>2</cp:revision>
  <dcterms:created xsi:type="dcterms:W3CDTF">2023-09-18T04:09:17Z</dcterms:created>
  <dcterms:modified xsi:type="dcterms:W3CDTF">2023-09-18T04:36:22Z</dcterms:modified>
</cp:coreProperties>
</file>