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2" r:id="rId2"/>
    <p:sldId id="334" r:id="rId3"/>
    <p:sldId id="326" r:id="rId4"/>
    <p:sldId id="327" r:id="rId5"/>
    <p:sldId id="328" r:id="rId6"/>
    <p:sldId id="335" r:id="rId7"/>
    <p:sldId id="329" r:id="rId8"/>
    <p:sldId id="330" r:id="rId9"/>
    <p:sldId id="331" r:id="rId10"/>
    <p:sldId id="332" r:id="rId11"/>
    <p:sldId id="33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IPG – RL, IPG – MPC comparison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722E-8587-5118-0CE2-8BE4FC5F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93BA04-6DA6-C3F3-E28D-65217FC6A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03609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4E0BF-CE68-970B-82A4-EB8F04D8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vs MPC</a:t>
            </a:r>
            <a:endParaRPr lang="ko-KR" altLang="en-US" dirty="0"/>
          </a:p>
        </p:txBody>
      </p:sp>
      <p:pic>
        <p:nvPicPr>
          <p:cNvPr id="6" name="내용 개체 틀 5" descr="친필, 텍스트, 아동 미술이(가) 표시된 사진&#10;&#10;자동 생성된 설명">
            <a:extLst>
              <a:ext uri="{FF2B5EF4-FFF2-40B4-BE49-F238E27FC236}">
                <a16:creationId xmlns:a16="http://schemas.microsoft.com/office/drawing/2014/main" id="{94A94140-6B56-72B0-7261-647A14ABC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31" y="1825625"/>
            <a:ext cx="8344138" cy="4351338"/>
          </a:xfrm>
        </p:spPr>
      </p:pic>
    </p:spTree>
    <p:extLst>
      <p:ext uri="{BB962C8B-B14F-4D97-AF65-F5344CB8AC3E}">
        <p14:creationId xmlns:p14="http://schemas.microsoft.com/office/powerpoint/2010/main" val="4589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79B4-6679-1A18-D586-452A3D5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(ISO 3888-2)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E96DE-83AC-71D9-E357-EC072E3D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(0m ~ 52m) Longitudinal Dynamics: IPGDriver, Speed 50 kph</a:t>
            </a:r>
          </a:p>
          <a:p>
            <a:pPr lvl="1"/>
            <a:r>
              <a:rPr lang="en-US" altLang="ko-KR" dirty="0"/>
              <a:t>(52m ~ 161m) Longitudinal Dynamics: G/B/C/P 0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endParaRPr lang="en-US" altLang="ko-KR" dirty="0"/>
          </a:p>
          <a:p>
            <a:r>
              <a:rPr lang="en-US" altLang="ko-KR" dirty="0"/>
              <a:t>IPG Setting for MPC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IPG Collision: 3</a:t>
            </a:r>
          </a:p>
          <a:p>
            <a:pPr lvl="1"/>
            <a:r>
              <a:rPr lang="en-US" altLang="ko-KR" dirty="0"/>
              <a:t>RL Collision: 2</a:t>
            </a:r>
          </a:p>
          <a:p>
            <a:pPr lvl="1"/>
            <a:r>
              <a:rPr lang="en-US" altLang="ko-KR" dirty="0"/>
              <a:t>MPC Collision: 0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F0648-1134-7C57-708E-810BADAD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8"/>
          <a:stretch/>
        </p:blipFill>
        <p:spPr>
          <a:xfrm>
            <a:off x="3371850" y="5144882"/>
            <a:ext cx="7981950" cy="10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A18AE-0125-A575-6E02-15AAC2A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48CEEA4-D4D3-8AD7-D95C-8499DD7D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84089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8FA5F-E452-22CD-4282-6B13F6E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B4017D9-6E5E-3DFE-35AB-9517094AD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0019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620D1-E59C-B50D-E149-26ECAABC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7" name="내용 개체 틀 6" descr="도표, 라인, 평행, 텍스트이(가) 표시된 사진&#10;&#10;자동 생성된 설명">
            <a:extLst>
              <a:ext uri="{FF2B5EF4-FFF2-40B4-BE49-F238E27FC236}">
                <a16:creationId xmlns:a16="http://schemas.microsoft.com/office/drawing/2014/main" id="{31C3FE98-C6E6-A963-E648-17AD9DF4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31" y="1825625"/>
            <a:ext cx="8344138" cy="4351338"/>
          </a:xfrm>
        </p:spPr>
      </p:pic>
    </p:spTree>
    <p:extLst>
      <p:ext uri="{BB962C8B-B14F-4D97-AF65-F5344CB8AC3E}">
        <p14:creationId xmlns:p14="http://schemas.microsoft.com/office/powerpoint/2010/main" val="279807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74D9-1659-F4FD-451A-F79551FB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D19419-730F-CA9D-4056-1A28BE2A1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32003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80C6-E9A7-7285-228A-BB4B4D9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SLALOM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E61B7-0873-5101-F6F9-298AAD36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0.9</a:t>
            </a:r>
          </a:p>
          <a:p>
            <a:r>
              <a:rPr lang="en-US" altLang="ko-KR" dirty="0"/>
              <a:t>Results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589F8F-AAE4-EA78-0DDD-65845B73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12" y="3251783"/>
            <a:ext cx="8210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FE56-B6C3-8C6E-789A-0246DAA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9F282CF-902B-5D80-1448-11C537B7A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21762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C86FF-72CA-6CBE-2A7B-FBF7BDB7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5CB466-6D4D-200F-B2E3-CB173CF0E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215406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135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10월 23일 월요일 진행상황</vt:lpstr>
      <vt:lpstr>Lane Change (ISO 3888-2)</vt:lpstr>
      <vt:lpstr>IPG - RL</vt:lpstr>
      <vt:lpstr>IPG - RL</vt:lpstr>
      <vt:lpstr>IPG - MPC</vt:lpstr>
      <vt:lpstr>IPG - MPC</vt:lpstr>
      <vt:lpstr>SLALOM</vt:lpstr>
      <vt:lpstr>IPG - RL</vt:lpstr>
      <vt:lpstr>IPG - RL</vt:lpstr>
      <vt:lpstr>IPG - MPC</vt:lpstr>
      <vt:lpstr>IPG vs MPC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이소운</cp:lastModifiedBy>
  <cp:revision>60</cp:revision>
  <dcterms:created xsi:type="dcterms:W3CDTF">2023-09-01T07:20:02Z</dcterms:created>
  <dcterms:modified xsi:type="dcterms:W3CDTF">2023-10-23T19:02:47Z</dcterms:modified>
</cp:coreProperties>
</file>