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62" r:id="rId2"/>
    <p:sldId id="327" r:id="rId3"/>
    <p:sldId id="325" r:id="rId4"/>
    <p:sldId id="32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IPG – RL, IPG – MPC comparison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9E171-80BD-F346-7C2F-55850095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</a:t>
            </a:r>
            <a:r>
              <a:rPr lang="ko-KR" altLang="en-US" dirty="0"/>
              <a:t> </a:t>
            </a:r>
            <a:r>
              <a:rPr lang="en-US" altLang="ko-KR" dirty="0"/>
              <a:t>CHANGE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34D13-428E-782A-4F56-35733DBF1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env5_low</a:t>
            </a:r>
            <a:endParaRPr lang="ko-KR" altLang="en-US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775A21AD-8712-D77D-FCF1-0B1AFCDC7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838200" y="3027480"/>
            <a:ext cx="10515600" cy="80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2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3A5EF-F04D-3D40-0C3A-9EA842FB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- IPG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61D812-E67C-3533-04F2-096AFC15B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555" y="1825625"/>
            <a:ext cx="7470890" cy="4351338"/>
          </a:xfrm>
        </p:spPr>
      </p:pic>
    </p:spTree>
    <p:extLst>
      <p:ext uri="{BB962C8B-B14F-4D97-AF65-F5344CB8AC3E}">
        <p14:creationId xmlns:p14="http://schemas.microsoft.com/office/powerpoint/2010/main" val="73400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00F0-8863-5795-52D0-8C920E9D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F4B3804-9DD7-3B17-CB7A-E9586C3E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491" y="1825625"/>
            <a:ext cx="7485017" cy="4351338"/>
          </a:xfrm>
        </p:spPr>
      </p:pic>
    </p:spTree>
    <p:extLst>
      <p:ext uri="{BB962C8B-B14F-4D97-AF65-F5344CB8AC3E}">
        <p14:creationId xmlns:p14="http://schemas.microsoft.com/office/powerpoint/2010/main" val="116686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27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11월 8일 화요일 진행상황</vt:lpstr>
      <vt:lpstr>LANE CHANGE</vt:lpstr>
      <vt:lpstr>LANE CHANGE - IPG</vt:lpstr>
      <vt:lpstr>LANE CHANGE - 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60</cp:revision>
  <dcterms:created xsi:type="dcterms:W3CDTF">2023-09-01T07:20:02Z</dcterms:created>
  <dcterms:modified xsi:type="dcterms:W3CDTF">2023-11-08T05:40:44Z</dcterms:modified>
</cp:coreProperties>
</file>