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2" r:id="rId3"/>
    <p:sldId id="263" r:id="rId4"/>
    <p:sldId id="290" r:id="rId5"/>
    <p:sldId id="264" r:id="rId6"/>
    <p:sldId id="265" r:id="rId7"/>
    <p:sldId id="266" r:id="rId8"/>
    <p:sldId id="267" r:id="rId9"/>
    <p:sldId id="270" r:id="rId10"/>
    <p:sldId id="271" r:id="rId11"/>
    <p:sldId id="256" r:id="rId12"/>
    <p:sldId id="257" r:id="rId13"/>
    <p:sldId id="291" r:id="rId14"/>
    <p:sldId id="258" r:id="rId15"/>
    <p:sldId id="259" r:id="rId16"/>
    <p:sldId id="260" r:id="rId17"/>
    <p:sldId id="261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sorboard.dev/experiment/63rXOXkxTAOzAtXZdNa39g/#scalar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ensorboard.dev/experiment/6PI8BC6yQtmudXnNa1VxVQ/#scalars&amp;_smoothingWeight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LANE CHANGE </a:t>
            </a:r>
            <a:r>
              <a:rPr lang="ko-KR" altLang="en-US" dirty="0"/>
              <a:t>결과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ISO 3888-2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D20C-2FD8-D1D0-EFC2-7BED83B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D2E685-4D5D-F7C0-14E2-822D9138E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154" y="1825625"/>
            <a:ext cx="7145691" cy="4351338"/>
          </a:xfrm>
        </p:spPr>
      </p:pic>
    </p:spTree>
    <p:extLst>
      <p:ext uri="{BB962C8B-B14F-4D97-AF65-F5344CB8AC3E}">
        <p14:creationId xmlns:p14="http://schemas.microsoft.com/office/powerpoint/2010/main" val="20394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SLALOM </a:t>
            </a:r>
            <a:r>
              <a:rPr lang="ko-KR" altLang="en-US" dirty="0"/>
              <a:t>결과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30 m</a:t>
            </a:r>
          </a:p>
          <a:p>
            <a:r>
              <a:rPr lang="en-US" altLang="ko-KR" dirty="0"/>
              <a:t>SLALOM_env17_best_model.pkl</a:t>
            </a:r>
          </a:p>
        </p:txBody>
      </p:sp>
    </p:spTree>
    <p:extLst>
      <p:ext uri="{BB962C8B-B14F-4D97-AF65-F5344CB8AC3E}">
        <p14:creationId xmlns:p14="http://schemas.microsoft.com/office/powerpoint/2010/main" val="26594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33139-C5C6-62F7-10AC-E935B05B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</a:t>
            </a:r>
            <a:r>
              <a:rPr lang="ko-KR" altLang="en-US" dirty="0"/>
              <a:t>성능지표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93AD-6FAD-74FE-AA87-6A59ED89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35"/>
            <a:ext cx="10515600" cy="3113128"/>
          </a:xfrm>
        </p:spPr>
        <p:txBody>
          <a:bodyPr/>
          <a:lstStyle/>
          <a:p>
            <a:r>
              <a:rPr lang="en-US" altLang="ko-KR" dirty="0"/>
              <a:t>RL</a:t>
            </a:r>
            <a:r>
              <a:rPr lang="ko-KR" altLang="en-US" dirty="0"/>
              <a:t>이 </a:t>
            </a:r>
            <a:r>
              <a:rPr lang="en-US" altLang="ko-KR" dirty="0"/>
              <a:t>maximum lateral acc</a:t>
            </a:r>
            <a:r>
              <a:rPr lang="ko-KR" altLang="en-US" dirty="0"/>
              <a:t>을 제외한 모든 성능지표에서 결과가 더 좋음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58A42-C97F-D8F7-76FD-5E873FFF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1822244"/>
            <a:ext cx="1066948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75353-F00E-EC01-D2B1-449310A9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</a:t>
            </a:r>
            <a:r>
              <a:rPr lang="en-US" altLang="ko-KR" dirty="0" err="1"/>
              <a:t>carv</a:t>
            </a:r>
            <a:r>
              <a:rPr lang="en-US" altLang="ko-KR" dirty="0"/>
              <a:t>, final </a:t>
            </a:r>
            <a:r>
              <a:rPr lang="en-US" altLang="ko-KR" dirty="0" err="1"/>
              <a:t>carv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5A9D1-3682-959F-3012-4B384079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3"/>
            <a:ext cx="10515600" cy="3237820"/>
          </a:xfrm>
        </p:spPr>
        <p:txBody>
          <a:bodyPr/>
          <a:lstStyle/>
          <a:p>
            <a:r>
              <a:rPr lang="en-US" altLang="ko-KR" dirty="0" err="1"/>
              <a:t>Inital</a:t>
            </a:r>
            <a:r>
              <a:rPr lang="ko-KR" altLang="en-US" dirty="0"/>
              <a:t> </a:t>
            </a:r>
            <a:r>
              <a:rPr lang="en-US" altLang="ko-KR" dirty="0" err="1"/>
              <a:t>carv</a:t>
            </a:r>
            <a:r>
              <a:rPr lang="en-US" altLang="ko-KR" dirty="0"/>
              <a:t>:</a:t>
            </a:r>
            <a:r>
              <a:rPr lang="ko-KR" altLang="en-US" dirty="0"/>
              <a:t> 첫 번째 콘 위치로부터 </a:t>
            </a:r>
            <a:r>
              <a:rPr lang="en-US" altLang="ko-KR" dirty="0"/>
              <a:t>15 m </a:t>
            </a:r>
            <a:r>
              <a:rPr lang="ko-KR" altLang="en-US" dirty="0"/>
              <a:t>앞</a:t>
            </a:r>
            <a:endParaRPr lang="en-US" altLang="ko-KR" dirty="0"/>
          </a:p>
          <a:p>
            <a:r>
              <a:rPr lang="en-US" altLang="ko-KR" dirty="0"/>
              <a:t>Final </a:t>
            </a:r>
            <a:r>
              <a:rPr lang="en-US" altLang="ko-KR" dirty="0" err="1"/>
              <a:t>carv</a:t>
            </a:r>
            <a:r>
              <a:rPr lang="en-US" altLang="ko-KR" dirty="0"/>
              <a:t>: </a:t>
            </a:r>
            <a:r>
              <a:rPr lang="ko-KR" altLang="en-US" dirty="0"/>
              <a:t>마지막 콘 위치로부터 </a:t>
            </a:r>
            <a:r>
              <a:rPr lang="en-US" altLang="ko-KR" dirty="0"/>
              <a:t>15 m </a:t>
            </a:r>
            <a:r>
              <a:rPr lang="ko-KR" altLang="en-US" dirty="0"/>
              <a:t>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0FBCB-ACE3-FE5F-D3EC-5A6068EB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93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8ED4F3-EC37-321A-4708-98332A4EAD56}"/>
              </a:ext>
            </a:extLst>
          </p:cNvPr>
          <p:cNvCxnSpPr/>
          <p:nvPr/>
        </p:nvCxnSpPr>
        <p:spPr>
          <a:xfrm>
            <a:off x="1240971" y="1825625"/>
            <a:ext cx="0" cy="111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F0A95-B13B-21D5-EF9D-B01F0BF18E73}"/>
              </a:ext>
            </a:extLst>
          </p:cNvPr>
          <p:cNvCxnSpPr/>
          <p:nvPr/>
        </p:nvCxnSpPr>
        <p:spPr>
          <a:xfrm>
            <a:off x="10877797" y="1825625"/>
            <a:ext cx="0" cy="111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83063-2DBF-513C-8EB9-CC76AAD7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</a:t>
            </a:r>
            <a:r>
              <a:rPr lang="ko-KR" altLang="en-US" dirty="0"/>
              <a:t>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3BA857-C313-5E71-CDC6-FA7FB83B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34" y="1690688"/>
            <a:ext cx="8338327" cy="501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6E925-6F3F-D247-0C10-5954E85B8C8E}"/>
              </a:ext>
            </a:extLst>
          </p:cNvPr>
          <p:cNvSpPr txBox="1"/>
          <p:nvPr/>
        </p:nvSpPr>
        <p:spPr>
          <a:xfrm>
            <a:off x="8141134" y="2831585"/>
            <a:ext cx="40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RL</a:t>
            </a:r>
            <a:r>
              <a:rPr lang="ko-KR" altLang="en-US" dirty="0"/>
              <a:t>의 </a:t>
            </a:r>
            <a:r>
              <a:rPr lang="en-US" altLang="ko-KR" dirty="0"/>
              <a:t>steering angle</a:t>
            </a:r>
            <a:r>
              <a:rPr lang="ko-KR" altLang="en-US" dirty="0"/>
              <a:t>이 곡선형이 아님</a:t>
            </a:r>
          </a:p>
        </p:txBody>
      </p:sp>
    </p:spTree>
    <p:extLst>
      <p:ext uri="{BB962C8B-B14F-4D97-AF65-F5344CB8AC3E}">
        <p14:creationId xmlns:p14="http://schemas.microsoft.com/office/powerpoint/2010/main" val="300629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C66B-0878-33E5-226A-CC3BF9F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</a:t>
            </a:r>
            <a:r>
              <a:rPr lang="ko-KR" altLang="en-US" dirty="0"/>
              <a:t> 비교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260D283-6FDB-88FF-60EF-A3D8E7934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78" y="1991879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386723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1CDC-73C1-3968-8DCA-B5FE8B6A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</a:t>
            </a:r>
            <a:r>
              <a:rPr lang="ko-KR" altLang="en-US" dirty="0"/>
              <a:t> 비교</a:t>
            </a:r>
            <a:r>
              <a:rPr lang="en-US" altLang="ko-KR" dirty="0"/>
              <a:t>-</a:t>
            </a:r>
            <a:r>
              <a:rPr lang="ko-KR" altLang="en-US" dirty="0"/>
              <a:t>경로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364169A-AE34-4232-C360-6AF94926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16" t="12057" r="8565" b="8318"/>
          <a:stretch/>
        </p:blipFill>
        <p:spPr>
          <a:xfrm>
            <a:off x="1735932" y="1690688"/>
            <a:ext cx="8222456" cy="4664202"/>
          </a:xfrm>
        </p:spPr>
      </p:pic>
    </p:spTree>
    <p:extLst>
      <p:ext uri="{BB962C8B-B14F-4D97-AF65-F5344CB8AC3E}">
        <p14:creationId xmlns:p14="http://schemas.microsoft.com/office/powerpoint/2010/main" val="25566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27E36-EA25-569F-BE21-0625313E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</a:t>
            </a:r>
            <a:r>
              <a:rPr lang="ko-KR" altLang="en-US" dirty="0"/>
              <a:t>의 </a:t>
            </a:r>
            <a:r>
              <a:rPr lang="ko-KR" altLang="en-US" dirty="0" err="1"/>
              <a:t>외각선</a:t>
            </a:r>
            <a:r>
              <a:rPr lang="ko-KR" altLang="en-US" dirty="0"/>
              <a:t>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39702-BEA5-60ED-1B82-9469133989B4}"/>
              </a:ext>
            </a:extLst>
          </p:cNvPr>
          <p:cNvSpPr txBox="1"/>
          <p:nvPr/>
        </p:nvSpPr>
        <p:spPr>
          <a:xfrm>
            <a:off x="136565" y="5599215"/>
            <a:ext cx="738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RL</a:t>
            </a:r>
            <a:r>
              <a:rPr lang="ko-KR" altLang="en-US" dirty="0"/>
              <a:t>의 경우 미리 반응하는 경향성이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RL</a:t>
            </a:r>
            <a:r>
              <a:rPr lang="ko-KR" altLang="en-US" dirty="0"/>
              <a:t>이 마지막 직선경로에서 불필요한 이동을 보임 </a:t>
            </a:r>
            <a:r>
              <a:rPr lang="en-US" altLang="ko-KR" dirty="0"/>
              <a:t>-&gt; Trajectory </a:t>
            </a:r>
            <a:r>
              <a:rPr lang="ko-KR" altLang="en-US" dirty="0"/>
              <a:t>수정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2A050CD-452D-0ED3-33A2-409A7DC4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" y="1951802"/>
            <a:ext cx="5892655" cy="354388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7D04BD-900A-1CFD-8C87-58375AC9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537" y="1690688"/>
            <a:ext cx="6378701" cy="38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9BE4D-BC26-6BBE-36C1-495C3867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35332" cy="1325563"/>
          </a:xfrm>
        </p:spPr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A31180-D473-E939-41A5-38726E132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5" y="3665761"/>
            <a:ext cx="8373094" cy="31157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3730F-F81C-F02C-0E6C-B109195B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842" y="1556297"/>
            <a:ext cx="8373094" cy="290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CBAC5-BE97-AC0C-3DFB-6E435006C090}"/>
              </a:ext>
            </a:extLst>
          </p:cNvPr>
          <p:cNvSpPr txBox="1"/>
          <p:nvPr/>
        </p:nvSpPr>
        <p:spPr>
          <a:xfrm>
            <a:off x="3983653" y="76470"/>
            <a:ext cx="779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https://tensorboard.dev/experiment/63rXOXkxTAOzAtXZdNa39g/#scalars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96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F994-86A7-2ACE-4E16-4F62AA4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B64CBA-86DC-559B-0A4E-74CD6CEEE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98" y="1825625"/>
            <a:ext cx="9044403" cy="4351338"/>
          </a:xfrm>
        </p:spPr>
      </p:pic>
    </p:spTree>
    <p:extLst>
      <p:ext uri="{BB962C8B-B14F-4D97-AF65-F5344CB8AC3E}">
        <p14:creationId xmlns:p14="http://schemas.microsoft.com/office/powerpoint/2010/main" val="6497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14BD9-3230-C2E7-139D-52FD9E4B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대상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07B1A-7C47-6839-7364-C0171B8E1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총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시뮬레이션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시간</a:t>
                </a:r>
                <a:endParaRPr lang="en-US" altLang="ko-KR" dirty="0"/>
              </a:p>
              <a:p>
                <a:r>
                  <a:rPr lang="ko-KR" altLang="en-US" dirty="0"/>
                  <a:t>출입 속도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시나리오 경로에 출입하는 순간의 속도</a:t>
                </a:r>
                <a:endParaRPr lang="en-US" altLang="ko-KR" dirty="0"/>
              </a:p>
              <a:p>
                <a:r>
                  <a:rPr lang="ko-KR" altLang="en-US" dirty="0"/>
                  <a:t>탈출 속도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시나리오 </a:t>
                </a:r>
                <a:r>
                  <a:rPr lang="ko-KR" altLang="en-US" dirty="0" err="1"/>
                  <a:t>경로로부터</a:t>
                </a:r>
                <a:r>
                  <a:rPr lang="ko-KR" altLang="en-US" dirty="0"/>
                  <a:t> 탈출하는 순간의 속도</a:t>
                </a:r>
                <a:endParaRPr lang="en-US" altLang="ko-KR" dirty="0"/>
              </a:p>
              <a:p>
                <a:r>
                  <a:rPr lang="en-US" altLang="ko-KR" dirty="0"/>
                  <a:t>Roll rate: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𝑟𝑜𝑙𝑙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𝑟𝑜𝑙𝑙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Yaw rate: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𝑦𝑎𝑤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𝑦𝑎𝑤</m:t>
                            </m:r>
                          </m:num>
                          <m:den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Maximum lateral acceleration: </a:t>
                </a:r>
                <a:r>
                  <a:rPr lang="ko-KR" altLang="en-US" dirty="0"/>
                  <a:t>최대 횡가속도 값</a:t>
                </a:r>
                <a:endParaRPr lang="en-US" altLang="ko-KR" dirty="0"/>
              </a:p>
              <a:p>
                <a:r>
                  <a:rPr lang="en-US" altLang="ko-KR" dirty="0"/>
                  <a:t>Total Reward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07B1A-7C47-6839-7364-C0171B8E1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45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57D6D-D4C5-E2B5-56CB-140C9D95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</a:t>
            </a:r>
            <a:r>
              <a:rPr lang="ko-KR" altLang="en-US" dirty="0"/>
              <a:t>성능지표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A83A7-E9B4-DCFA-F992-7B32486C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4468"/>
            <a:ext cx="10515600" cy="2792495"/>
          </a:xfrm>
        </p:spPr>
        <p:txBody>
          <a:bodyPr/>
          <a:lstStyle/>
          <a:p>
            <a:r>
              <a:rPr lang="en-US" altLang="ko-KR" dirty="0"/>
              <a:t>IPG cone </a:t>
            </a:r>
            <a:r>
              <a:rPr lang="ko-KR" altLang="en-US" dirty="0"/>
              <a:t>충돌 횟수</a:t>
            </a:r>
            <a:r>
              <a:rPr lang="en-US" altLang="ko-KR" dirty="0"/>
              <a:t>: 4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RL cone</a:t>
            </a:r>
            <a:r>
              <a:rPr lang="ko-KR" altLang="en-US" dirty="0"/>
              <a:t> 충돌 횟수</a:t>
            </a:r>
            <a:r>
              <a:rPr lang="en-US" altLang="ko-KR" dirty="0"/>
              <a:t>: 1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RL</a:t>
            </a:r>
            <a:r>
              <a:rPr lang="ko-KR" altLang="en-US" dirty="0"/>
              <a:t>이 </a:t>
            </a:r>
            <a:r>
              <a:rPr lang="en-US" altLang="ko-KR" dirty="0"/>
              <a:t>IPG</a:t>
            </a:r>
            <a:r>
              <a:rPr lang="ko-KR" altLang="en-US" dirty="0"/>
              <a:t>보다 콘의 충돌 횟수는 적음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성능지표에서는 </a:t>
            </a:r>
            <a:r>
              <a:rPr lang="en-US" altLang="ko-KR" dirty="0"/>
              <a:t>RL</a:t>
            </a:r>
            <a:r>
              <a:rPr lang="ko-KR" altLang="en-US" dirty="0"/>
              <a:t>이 </a:t>
            </a:r>
            <a:r>
              <a:rPr lang="en-US" altLang="ko-KR" dirty="0"/>
              <a:t>IPG</a:t>
            </a:r>
            <a:r>
              <a:rPr lang="ko-KR" altLang="en-US" dirty="0"/>
              <a:t>보다 </a:t>
            </a:r>
            <a:r>
              <a:rPr lang="ko-KR" altLang="en-US" dirty="0" err="1"/>
              <a:t>안좋은</a:t>
            </a:r>
            <a:r>
              <a:rPr lang="ko-KR" altLang="en-US" dirty="0"/>
              <a:t> 성능을 보임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FA455-2ACB-9FD4-3B47-6950ACAE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690688"/>
            <a:ext cx="1071712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DD1B8-E8C8-7A50-E0F5-B0F10796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Initial </a:t>
            </a:r>
            <a:r>
              <a:rPr lang="en-US" altLang="ko-KR" dirty="0" err="1"/>
              <a:t>carv</a:t>
            </a:r>
            <a:r>
              <a:rPr lang="en-US" altLang="ko-KR" dirty="0"/>
              <a:t>, Escape </a:t>
            </a:r>
            <a:r>
              <a:rPr lang="en-US" altLang="ko-KR" dirty="0" err="1"/>
              <a:t>carv</a:t>
            </a:r>
            <a:r>
              <a:rPr lang="ko-KR" altLang="en-US" dirty="0"/>
              <a:t>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B4879A-26AB-4BE3-A74C-70A1B2BB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3924"/>
            <a:ext cx="10515600" cy="1146543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6AC3DB-236A-4579-39ED-78CA60ECFA19}"/>
              </a:ext>
            </a:extLst>
          </p:cNvPr>
          <p:cNvCxnSpPr/>
          <p:nvPr/>
        </p:nvCxnSpPr>
        <p:spPr>
          <a:xfrm>
            <a:off x="4156364" y="2054431"/>
            <a:ext cx="0" cy="1846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694542-CD0E-D3D5-1F6B-96F75B4DF132}"/>
              </a:ext>
            </a:extLst>
          </p:cNvPr>
          <p:cNvCxnSpPr/>
          <p:nvPr/>
        </p:nvCxnSpPr>
        <p:spPr>
          <a:xfrm>
            <a:off x="8093034" y="2054431"/>
            <a:ext cx="0" cy="1846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21B8B-5AB0-CC22-B84D-AA456AE2AE12}"/>
              </a:ext>
            </a:extLst>
          </p:cNvPr>
          <p:cNvSpPr txBox="1"/>
          <p:nvPr/>
        </p:nvSpPr>
        <p:spPr>
          <a:xfrm>
            <a:off x="3473532" y="395053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Inital</a:t>
            </a:r>
            <a:r>
              <a:rPr lang="en-US" altLang="ko-KR" dirty="0"/>
              <a:t> </a:t>
            </a:r>
            <a:r>
              <a:rPr lang="en-US" altLang="ko-KR" dirty="0" err="1"/>
              <a:t>carv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3BB29-9204-5F0E-A957-1EA522F9441C}"/>
              </a:ext>
            </a:extLst>
          </p:cNvPr>
          <p:cNvSpPr txBox="1"/>
          <p:nvPr/>
        </p:nvSpPr>
        <p:spPr>
          <a:xfrm>
            <a:off x="7594269" y="3950537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Escape </a:t>
            </a:r>
            <a:r>
              <a:rPr lang="en-US" altLang="ko-KR" dirty="0" err="1"/>
              <a:t>carv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02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40ECA-BBFA-C1C4-5063-629770A0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 </a:t>
            </a:r>
            <a:r>
              <a:rPr lang="ko-KR" altLang="en-US" dirty="0"/>
              <a:t>비교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2F4B5E0-0B13-823E-09A3-C608CD564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090" y="1510929"/>
            <a:ext cx="8283820" cy="4981946"/>
          </a:xfrm>
        </p:spPr>
      </p:pic>
    </p:spTree>
    <p:extLst>
      <p:ext uri="{BB962C8B-B14F-4D97-AF65-F5344CB8AC3E}">
        <p14:creationId xmlns:p14="http://schemas.microsoft.com/office/powerpoint/2010/main" val="158787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40ECA-BBFA-C1C4-5063-629770A0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 </a:t>
            </a:r>
            <a:r>
              <a:rPr lang="ko-KR" altLang="en-US" dirty="0"/>
              <a:t>비교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B3D782-9412-705F-6F35-AB31CD15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316" y="1902814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6207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40ECA-BBFA-C1C4-5063-629770A0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 </a:t>
            </a:r>
            <a:r>
              <a:rPr lang="ko-KR" altLang="en-US" dirty="0"/>
              <a:t>비교</a:t>
            </a:r>
            <a:r>
              <a:rPr lang="en-US" altLang="ko-KR" dirty="0"/>
              <a:t>-</a:t>
            </a:r>
            <a:r>
              <a:rPr lang="ko-KR" altLang="en-US" dirty="0"/>
              <a:t>경로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29DE67-2142-C81F-C902-989139735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32" t="12145" r="9471" b="8992"/>
          <a:stretch/>
        </p:blipFill>
        <p:spPr>
          <a:xfrm>
            <a:off x="1359724" y="1338126"/>
            <a:ext cx="9108375" cy="5294243"/>
          </a:xfrm>
        </p:spPr>
      </p:pic>
    </p:spTree>
    <p:extLst>
      <p:ext uri="{BB962C8B-B14F-4D97-AF65-F5344CB8AC3E}">
        <p14:creationId xmlns:p14="http://schemas.microsoft.com/office/powerpoint/2010/main" val="97151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ADD7764-8D3D-B7F6-CB42-A30870B2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69" y="3255716"/>
            <a:ext cx="5989762" cy="3602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940ECA-BBFA-C1C4-5063-629770A0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IPG, RL Plot </a:t>
            </a:r>
            <a:r>
              <a:rPr lang="ko-KR" altLang="en-US" dirty="0" err="1"/>
              <a:t>외각선</a:t>
            </a:r>
            <a:r>
              <a:rPr lang="ko-KR" altLang="en-US" dirty="0"/>
              <a:t> 비교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93BFF81-A91F-BFBB-C4DD-ADAD7359A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94" y="1566862"/>
            <a:ext cx="6192605" cy="3724275"/>
          </a:xfrm>
        </p:spPr>
      </p:pic>
    </p:spTree>
    <p:extLst>
      <p:ext uri="{BB962C8B-B14F-4D97-AF65-F5344CB8AC3E}">
        <p14:creationId xmlns:p14="http://schemas.microsoft.com/office/powerpoint/2010/main" val="8052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A7FA-5362-1E5C-9357-B62C941F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31275" cy="1325563"/>
          </a:xfrm>
        </p:spPr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28AFB-FEF9-4427-FC45-2C4D6DF2097C}"/>
              </a:ext>
            </a:extLst>
          </p:cNvPr>
          <p:cNvSpPr txBox="1"/>
          <p:nvPr/>
        </p:nvSpPr>
        <p:spPr>
          <a:xfrm>
            <a:off x="4098472" y="291383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https://tensorboard.dev/experiment/6PI8BC6yQtmudXnNa1VxVQ/#scalars&amp;_smoothingWeight=0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4D6FDF-4D0E-9152-EB62-B68A910F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" y="3514699"/>
            <a:ext cx="8781803" cy="2978176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AD192A24-48D9-B325-2673-DD0DD7FA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4465" y="1414852"/>
            <a:ext cx="7603671" cy="2667075"/>
          </a:xfrm>
        </p:spPr>
      </p:pic>
    </p:spTree>
    <p:extLst>
      <p:ext uri="{BB962C8B-B14F-4D97-AF65-F5344CB8AC3E}">
        <p14:creationId xmlns:p14="http://schemas.microsoft.com/office/powerpoint/2010/main" val="400598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265</Words>
  <Application>Microsoft Office PowerPoint</Application>
  <PresentationFormat>와이드스크린</PresentationFormat>
  <Paragraphs>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LANE CHANGE 결과 비교</vt:lpstr>
      <vt:lpstr>비교 대상</vt:lpstr>
      <vt:lpstr>IPG, RL 성능지표</vt:lpstr>
      <vt:lpstr>(참고) Initial carv, Escape carv위치</vt:lpstr>
      <vt:lpstr>IPG, RL Plot 비교</vt:lpstr>
      <vt:lpstr>IPG, RL Plot 비교-2</vt:lpstr>
      <vt:lpstr>IPG, RL Plot 비교-경로</vt:lpstr>
      <vt:lpstr>IPG, RL Plot 외각선 비교</vt:lpstr>
      <vt:lpstr>학습 결과</vt:lpstr>
      <vt:lpstr>학습 결과</vt:lpstr>
      <vt:lpstr>SLALOM 결과 비교</vt:lpstr>
      <vt:lpstr>IPG, RL 성능지표</vt:lpstr>
      <vt:lpstr>Initial carv, final carv 정의</vt:lpstr>
      <vt:lpstr>IPG, RL Plot 비교</vt:lpstr>
      <vt:lpstr>IPG, RL Plot 비교-2</vt:lpstr>
      <vt:lpstr>IPG, RL Plot 비교-경로</vt:lpstr>
      <vt:lpstr>IPG, RL의 외각선 비교</vt:lpstr>
      <vt:lpstr>학습 결과</vt:lpstr>
      <vt:lpstr>학습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19</cp:revision>
  <dcterms:created xsi:type="dcterms:W3CDTF">2023-09-01T07:20:02Z</dcterms:created>
  <dcterms:modified xsi:type="dcterms:W3CDTF">2023-09-11T05:47:10Z</dcterms:modified>
</cp:coreProperties>
</file>