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BAA19-83CD-AA30-BBE9-4012EA52F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83A720-8553-F6F9-CF63-861502E81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DDBD9-9ABF-DE5D-E6DC-D3617EE0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D859C-E580-E8BC-F477-1D728550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BDC6D-B67F-D9BF-A93E-8448980B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07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09962-F7FC-B888-EDFD-EFC09AD6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0E6BFC-377E-BAC9-34F8-65F9E201B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21E21-9236-8911-1421-B5CE360D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2CC08-AE56-1853-CC69-1B1C243A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8BE6A-4FF5-E574-7217-6D9C1EE8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5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E8F6CB-0D05-5D05-03DD-2EA5AB5DD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D1846A-A923-F7B4-835B-06E0EECC2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55CBB-D816-C23F-C62F-973F5C13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129FC-70F3-F3EB-0138-8234195B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E2A20-464C-3F41-4D8B-342F9A0F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16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7C5CA-63EF-7ADA-916A-F139CD86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7" y="495375"/>
            <a:ext cx="10904913" cy="62027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466A3-2324-88F7-7CCB-5F39FAE5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" y="1825625"/>
            <a:ext cx="10904913" cy="4351338"/>
          </a:xfrm>
        </p:spPr>
        <p:txBody>
          <a:bodyPr>
            <a:normAutofit/>
          </a:bodyPr>
          <a:lstStyle>
            <a:lvl1pPr>
              <a:defRPr lang="ko-KR" altLang="en-US" sz="1600" dirty="0" smtClean="0"/>
            </a:lvl1pPr>
            <a:lvl2pPr>
              <a:defRPr lang="ko-KR" altLang="en-US" sz="1400" dirty="0" smtClean="0"/>
            </a:lvl2pPr>
            <a:lvl3pPr>
              <a:defRPr lang="ko-KR" altLang="en-US" sz="1200" dirty="0" smtClean="0"/>
            </a:lvl3pPr>
            <a:lvl4pPr>
              <a:defRPr lang="ko-KR" altLang="en-US" sz="1100" dirty="0" smtClean="0"/>
            </a:lvl4pPr>
            <a:lvl5pPr>
              <a:defRPr lang="ko-KR" altLang="en-US" sz="1100" dirty="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67575-44CD-C4BA-0948-16B4271E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3DE78-FD49-1BEB-C0B0-F19CB8D1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A4FDB-4D35-F4A8-D8A3-42056547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8A8BE1-3303-68B1-7EB0-D9C99EF851FF}"/>
              </a:ext>
            </a:extLst>
          </p:cNvPr>
          <p:cNvCxnSpPr>
            <a:cxnSpLocks/>
          </p:cNvCxnSpPr>
          <p:nvPr userDrawn="1"/>
        </p:nvCxnSpPr>
        <p:spPr>
          <a:xfrm>
            <a:off x="0" y="1205346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95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3CA9-E112-FE4F-5BCA-B6214996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97CE26-3558-7C6B-DF3C-6EF18FF7C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B4882-3249-1446-94AF-FEAE85AB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AFF00-E720-92B6-CBD8-8E83FFBF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A2155-F5A4-033B-DFAA-D8867F1A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0CECA-0C2C-0BF3-3302-3B06D141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D8980-5E58-5C94-4775-D25FB9B91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C908D-3219-962D-715A-4F44E2F2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B0811-7944-380C-7F61-093F372E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F4BE56-A07F-3C62-60BE-BAA753E7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F48163-04CE-9CAA-490B-B12BADF6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1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2ED66-46FA-EF07-0648-E3E2B94C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A1D8A-CC05-1FEA-9629-A4489EE64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C691D5-038C-A38D-2A69-FADEDF8E4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3A9C6E-A6E2-0465-A172-2C5C82D23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EAF1F8-FE11-6910-0C77-2BA821B0F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A3E638-AD2F-3747-CF89-C4138E00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6D9851-8862-2878-CC0B-2FBFC7E5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A1B3E3-CD4A-E581-C1F9-2210C807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2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5E082-ABD9-61A4-D55E-7EC44EB0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8FADF4-2B55-9FF1-101F-C51F543B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5DA224-4693-3023-C3D2-FB6936AA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D9DA14-E3CD-519E-CF51-0027EA26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4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050E37-26CC-FD52-8C5D-98BABE9D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F57BB6-8318-15A4-6CA5-D4F016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E38CD9-864E-941E-F0C9-17F908EF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3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89FC2-10EB-E4CC-93F9-D5645B96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DFC1C-056C-3B7D-5A83-E4E1A760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2F048C-66AA-685F-CEF5-64B0C12E6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7DDD1-2E68-87A8-72F0-B243F1CC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5A2CB-280B-850C-7B94-162B5325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853D0-807E-8F65-4501-632ADD0C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16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76016-35EA-0271-194E-0450B7D9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5909D4-1928-607F-04EC-E02F7013F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267DB-905C-8F22-9960-5B7FD2CC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0BB121-8D6B-0A77-4FE7-ECF0CCDD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3765D8-D320-AC3B-65F0-AA201778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3CDF17-0332-2B05-95A1-B6FD61A6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1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41E937-6FC6-C53C-9005-88B81CC9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97EFE7-2BF6-AF10-90B8-433576E51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FDCFA-EF49-E667-FE8D-39D802EE9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F60C-8ECA-46FC-B0F1-FB4D13C31334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D8E71-EF80-D53D-BDA3-79BCDED68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75C3D-77A0-5B52-F22B-E0AD02CC2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1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53205-DA34-859E-F552-F3CE6ACE3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DE2806-91FE-0246-408C-CD5DFFB1C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4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2A7D3-ECF7-1701-D972-A6D97706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발표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58908-8881-2B37-2703-C042ED90A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8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1. 발표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한재웅</dc:creator>
  <cp:lastModifiedBy>한재웅</cp:lastModifiedBy>
  <cp:revision>1</cp:revision>
  <dcterms:created xsi:type="dcterms:W3CDTF">2023-12-16T15:20:48Z</dcterms:created>
  <dcterms:modified xsi:type="dcterms:W3CDTF">2023-12-16T15:21:08Z</dcterms:modified>
</cp:coreProperties>
</file>