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9" r:id="rId3"/>
    <p:sldId id="281" r:id="rId4"/>
    <p:sldId id="280" r:id="rId5"/>
    <p:sldId id="273" r:id="rId6"/>
    <p:sldId id="277" r:id="rId7"/>
    <p:sldId id="278" r:id="rId8"/>
    <p:sldId id="274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F"/>
    <a:srgbClr val="FFFFFF"/>
    <a:srgbClr val="002366"/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412D2-9E7B-4383-B053-9E805E5D0E58}" v="769" dt="2024-02-15T10:27:09.577"/>
    <p1510:client id="{3463FD3C-EB46-426D-B794-BA2ABB8AC32B}" v="69" dt="2024-02-14T17:05:12.276"/>
    <p1510:client id="{35F88487-B803-4417-AE8F-027693C77D79}" v="6" dt="2024-02-14T14:06:5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9" autoAdjust="0"/>
    <p:restoredTop sz="94654"/>
  </p:normalViewPr>
  <p:slideViewPr>
    <p:cSldViewPr snapToGrid="0">
      <p:cViewPr varScale="1">
        <p:scale>
          <a:sx n="149" d="100"/>
          <a:sy n="14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9772270-1DB6-42FE-830B-C189671AE993}"/>
    <pc:docChg chg="addSld delSld">
      <pc:chgData name="한재웅" userId="c076e348-f43a-4f00-bec6-f328754f7a62" providerId="ADAL" clId="{59772270-1DB6-42FE-830B-C189671AE993}" dt="2024-02-14T14:05:07.554" v="3" actId="47"/>
      <pc:docMkLst>
        <pc:docMk/>
      </pc:docMkLst>
      <pc:sldChg chg="new del">
        <pc:chgData name="한재웅" userId="c076e348-f43a-4f00-bec6-f328754f7a62" providerId="ADAL" clId="{59772270-1DB6-42FE-830B-C189671AE993}" dt="2024-02-14T14:05:07.554" v="3" actId="47"/>
        <pc:sldMkLst>
          <pc:docMk/>
          <pc:sldMk cId="151489914" sldId="461"/>
        </pc:sldMkLst>
      </pc:sldChg>
      <pc:sldChg chg="new del">
        <pc:chgData name="한재웅" userId="c076e348-f43a-4f00-bec6-f328754f7a62" providerId="ADAL" clId="{59772270-1DB6-42FE-830B-C189671AE993}" dt="2024-02-14T14:05:05.773" v="1" actId="47"/>
        <pc:sldMkLst>
          <pc:docMk/>
          <pc:sldMk cId="3677291017" sldId="461"/>
        </pc:sldMkLst>
      </pc:sldChg>
    </pc:docChg>
  </pc:docChgLst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35F88487-B803-4417-AE8F-027693C77D79}"/>
    <pc:docChg chg="custSel addSld delSld modSld">
      <pc:chgData name="한재웅" userId="c076e348-f43a-4f00-bec6-f328754f7a62" providerId="ADAL" clId="{35F88487-B803-4417-AE8F-027693C77D79}" dt="2024-02-14T14:06:58.464" v="69"/>
      <pc:docMkLst>
        <pc:docMk/>
      </pc:docMkLst>
      <pc:sldChg chg="modSp mod">
        <pc:chgData name="한재웅" userId="c076e348-f43a-4f00-bec6-f328754f7a62" providerId="ADAL" clId="{35F88487-B803-4417-AE8F-027693C77D79}" dt="2024-02-14T14:06:19.866" v="43"/>
        <pc:sldMkLst>
          <pc:docMk/>
          <pc:sldMk cId="3880348309" sldId="256"/>
        </pc:sldMkLst>
        <pc:spChg chg="mod">
          <ac:chgData name="한재웅" userId="c076e348-f43a-4f00-bec6-f328754f7a62" providerId="ADAL" clId="{35F88487-B803-4417-AE8F-027693C77D79}" dt="2024-02-14T14:06:14.564" v="26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35F88487-B803-4417-AE8F-027693C77D79}" dt="2024-02-14T14:06:17.521" v="36"/>
          <ac:spMkLst>
            <pc:docMk/>
            <pc:sldMk cId="3880348309" sldId="256"/>
            <ac:spMk id="26" creationId="{D4946769-D0E7-8AFA-10D6-4BBC228B8E00}"/>
          </ac:spMkLst>
        </pc:spChg>
        <pc:spChg chg="mod">
          <ac:chgData name="한재웅" userId="c076e348-f43a-4f00-bec6-f328754f7a62" providerId="ADAL" clId="{35F88487-B803-4417-AE8F-027693C77D79}" dt="2024-02-14T14:06:19.866" v="43"/>
          <ac:spMkLst>
            <pc:docMk/>
            <pc:sldMk cId="3880348309" sldId="256"/>
            <ac:spMk id="27" creationId="{8D06ED03-444A-445B-15CA-CAB168E95748}"/>
          </ac:spMkLst>
        </pc:spChg>
      </pc:sldChg>
      <pc:sldChg chg="delSp mod">
        <pc:chgData name="한재웅" userId="c076e348-f43a-4f00-bec6-f328754f7a62" providerId="ADAL" clId="{35F88487-B803-4417-AE8F-027693C77D79}" dt="2024-02-14T14:06:51.906" v="49" actId="21"/>
        <pc:sldMkLst>
          <pc:docMk/>
          <pc:sldMk cId="430932843" sldId="422"/>
        </pc:sldMkLst>
        <pc:spChg chg="del">
          <ac:chgData name="한재웅" userId="c076e348-f43a-4f00-bec6-f328754f7a62" providerId="ADAL" clId="{35F88487-B803-4417-AE8F-027693C77D79}" dt="2024-02-14T14:06:51.906" v="49" actId="21"/>
          <ac:spMkLst>
            <pc:docMk/>
            <pc:sldMk cId="430932843" sldId="422"/>
            <ac:spMk id="4" creationId="{1B8784D3-B311-9863-DC51-7FB837EA67D9}"/>
          </ac:spMkLst>
        </pc:spChg>
        <pc:spChg chg="del">
          <ac:chgData name="한재웅" userId="c076e348-f43a-4f00-bec6-f328754f7a62" providerId="ADAL" clId="{35F88487-B803-4417-AE8F-027693C77D79}" dt="2024-02-14T14:06:50.087" v="48" actId="478"/>
          <ac:spMkLst>
            <pc:docMk/>
            <pc:sldMk cId="430932843" sldId="422"/>
            <ac:spMk id="15" creationId="{386B5028-FE5A-C6DF-C069-904417634976}"/>
          </ac:spMkLst>
        </pc:spChg>
      </pc:sldChg>
      <pc:sldChg chg="del">
        <pc:chgData name="한재웅" userId="c076e348-f43a-4f00-bec6-f328754f7a62" providerId="ADAL" clId="{35F88487-B803-4417-AE8F-027693C77D79}" dt="2024-02-14T14:05:40.385" v="10" actId="47"/>
        <pc:sldMkLst>
          <pc:docMk/>
          <pc:sldMk cId="907500708" sldId="430"/>
        </pc:sldMkLst>
      </pc:sldChg>
      <pc:sldChg chg="del">
        <pc:chgData name="한재웅" userId="c076e348-f43a-4f00-bec6-f328754f7a62" providerId="ADAL" clId="{35F88487-B803-4417-AE8F-027693C77D79}" dt="2024-02-14T14:05:31.408" v="2" actId="47"/>
        <pc:sldMkLst>
          <pc:docMk/>
          <pc:sldMk cId="751288465" sldId="432"/>
        </pc:sldMkLst>
      </pc:sldChg>
      <pc:sldChg chg="del">
        <pc:chgData name="한재웅" userId="c076e348-f43a-4f00-bec6-f328754f7a62" providerId="ADAL" clId="{35F88487-B803-4417-AE8F-027693C77D79}" dt="2024-02-14T14:05:35.564" v="6" actId="47"/>
        <pc:sldMkLst>
          <pc:docMk/>
          <pc:sldMk cId="1541853526" sldId="433"/>
        </pc:sldMkLst>
      </pc:sldChg>
      <pc:sldChg chg="del">
        <pc:chgData name="한재웅" userId="c076e348-f43a-4f00-bec6-f328754f7a62" providerId="ADAL" clId="{35F88487-B803-4417-AE8F-027693C77D79}" dt="2024-02-14T14:05:36.261" v="7" actId="47"/>
        <pc:sldMkLst>
          <pc:docMk/>
          <pc:sldMk cId="63355806" sldId="435"/>
        </pc:sldMkLst>
      </pc:sldChg>
      <pc:sldChg chg="del">
        <pc:chgData name="한재웅" userId="c076e348-f43a-4f00-bec6-f328754f7a62" providerId="ADAL" clId="{35F88487-B803-4417-AE8F-027693C77D79}" dt="2024-02-14T14:05:33.238" v="4" actId="47"/>
        <pc:sldMkLst>
          <pc:docMk/>
          <pc:sldMk cId="2039226625" sldId="437"/>
        </pc:sldMkLst>
      </pc:sldChg>
      <pc:sldChg chg="del">
        <pc:chgData name="한재웅" userId="c076e348-f43a-4f00-bec6-f328754f7a62" providerId="ADAL" clId="{35F88487-B803-4417-AE8F-027693C77D79}" dt="2024-02-14T14:05:37.856" v="8" actId="47"/>
        <pc:sldMkLst>
          <pc:docMk/>
          <pc:sldMk cId="1028957042" sldId="438"/>
        </pc:sldMkLst>
      </pc:sldChg>
      <pc:sldChg chg="del">
        <pc:chgData name="한재웅" userId="c076e348-f43a-4f00-bec6-f328754f7a62" providerId="ADAL" clId="{35F88487-B803-4417-AE8F-027693C77D79}" dt="2024-02-14T14:05:38.787" v="9" actId="47"/>
        <pc:sldMkLst>
          <pc:docMk/>
          <pc:sldMk cId="4182675382" sldId="439"/>
        </pc:sldMkLst>
      </pc:sldChg>
      <pc:sldChg chg="delSp mod">
        <pc:chgData name="한재웅" userId="c076e348-f43a-4f00-bec6-f328754f7a62" providerId="ADAL" clId="{35F88487-B803-4417-AE8F-027693C77D79}" dt="2024-02-14T14:06:10.056" v="19" actId="478"/>
        <pc:sldMkLst>
          <pc:docMk/>
          <pc:sldMk cId="4123614959" sldId="440"/>
        </pc:sldMkLst>
        <pc:spChg chg="del">
          <ac:chgData name="한재웅" userId="c076e348-f43a-4f00-bec6-f328754f7a62" providerId="ADAL" clId="{35F88487-B803-4417-AE8F-027693C77D79}" dt="2024-02-14T14:06:10.056" v="19" actId="478"/>
          <ac:spMkLst>
            <pc:docMk/>
            <pc:sldMk cId="4123614959" sldId="440"/>
            <ac:spMk id="4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5:44.491" v="12" actId="47"/>
        <pc:sldMkLst>
          <pc:docMk/>
          <pc:sldMk cId="1806168676" sldId="441"/>
        </pc:sldMkLst>
      </pc:sldChg>
      <pc:sldChg chg="del">
        <pc:chgData name="한재웅" userId="c076e348-f43a-4f00-bec6-f328754f7a62" providerId="ADAL" clId="{35F88487-B803-4417-AE8F-027693C77D79}" dt="2024-02-14T14:06:05.397" v="15" actId="47"/>
        <pc:sldMkLst>
          <pc:docMk/>
          <pc:sldMk cId="3802158424" sldId="442"/>
        </pc:sldMkLst>
      </pc:sldChg>
      <pc:sldChg chg="del">
        <pc:chgData name="한재웅" userId="c076e348-f43a-4f00-bec6-f328754f7a62" providerId="ADAL" clId="{35F88487-B803-4417-AE8F-027693C77D79}" dt="2024-02-14T14:06:06.183" v="16" actId="47"/>
        <pc:sldMkLst>
          <pc:docMk/>
          <pc:sldMk cId="3825847222" sldId="443"/>
        </pc:sldMkLst>
      </pc:sldChg>
      <pc:sldChg chg="del">
        <pc:chgData name="한재웅" userId="c076e348-f43a-4f00-bec6-f328754f7a62" providerId="ADAL" clId="{35F88487-B803-4417-AE8F-027693C77D79}" dt="2024-02-14T14:06:08.404" v="18" actId="47"/>
        <pc:sldMkLst>
          <pc:docMk/>
          <pc:sldMk cId="345556716" sldId="444"/>
        </pc:sldMkLst>
      </pc:sldChg>
      <pc:sldChg chg="del">
        <pc:chgData name="한재웅" userId="c076e348-f43a-4f00-bec6-f328754f7a62" providerId="ADAL" clId="{35F88487-B803-4417-AE8F-027693C77D79}" dt="2024-02-14T14:06:07.397" v="17" actId="47"/>
        <pc:sldMkLst>
          <pc:docMk/>
          <pc:sldMk cId="2986312611" sldId="445"/>
        </pc:sldMkLst>
      </pc:sldChg>
      <pc:sldChg chg="del">
        <pc:chgData name="한재웅" userId="c076e348-f43a-4f00-bec6-f328754f7a62" providerId="ADAL" clId="{35F88487-B803-4417-AE8F-027693C77D79}" dt="2024-02-14T14:05:30.404" v="1" actId="47"/>
        <pc:sldMkLst>
          <pc:docMk/>
          <pc:sldMk cId="3197661467" sldId="447"/>
        </pc:sldMkLst>
      </pc:sldChg>
      <pc:sldChg chg="del">
        <pc:chgData name="한재웅" userId="c076e348-f43a-4f00-bec6-f328754f7a62" providerId="ADAL" clId="{35F88487-B803-4417-AE8F-027693C77D79}" dt="2024-02-14T14:05:32.121" v="3" actId="47"/>
        <pc:sldMkLst>
          <pc:docMk/>
          <pc:sldMk cId="600597923" sldId="448"/>
        </pc:sldMkLst>
      </pc:sldChg>
      <pc:sldChg chg="del">
        <pc:chgData name="한재웅" userId="c076e348-f43a-4f00-bec6-f328754f7a62" providerId="ADAL" clId="{35F88487-B803-4417-AE8F-027693C77D79}" dt="2024-02-14T14:05:27.303" v="0" actId="47"/>
        <pc:sldMkLst>
          <pc:docMk/>
          <pc:sldMk cId="927616816" sldId="450"/>
        </pc:sldMkLst>
      </pc:sldChg>
      <pc:sldChg chg="del">
        <pc:chgData name="한재웅" userId="c076e348-f43a-4f00-bec6-f328754f7a62" providerId="ADAL" clId="{35F88487-B803-4417-AE8F-027693C77D79}" dt="2024-02-14T14:05:34.458" v="5" actId="47"/>
        <pc:sldMkLst>
          <pc:docMk/>
          <pc:sldMk cId="2940972122" sldId="452"/>
        </pc:sldMkLst>
      </pc:sldChg>
      <pc:sldChg chg="del">
        <pc:chgData name="한재웅" userId="c076e348-f43a-4f00-bec6-f328754f7a62" providerId="ADAL" clId="{35F88487-B803-4417-AE8F-027693C77D79}" dt="2024-02-14T14:05:41.765" v="11" actId="47"/>
        <pc:sldMkLst>
          <pc:docMk/>
          <pc:sldMk cId="683409506" sldId="453"/>
        </pc:sldMkLst>
      </pc:sldChg>
      <pc:sldChg chg="addSp modSp mod">
        <pc:chgData name="한재웅" userId="c076e348-f43a-4f00-bec6-f328754f7a62" providerId="ADAL" clId="{35F88487-B803-4417-AE8F-027693C77D79}" dt="2024-02-14T14:06:58.464" v="69"/>
        <pc:sldMkLst>
          <pc:docMk/>
          <pc:sldMk cId="2360500930" sldId="458"/>
        </pc:sldMkLst>
        <pc:spChg chg="add mod">
          <ac:chgData name="한재웅" userId="c076e348-f43a-4f00-bec6-f328754f7a62" providerId="ADAL" clId="{35F88487-B803-4417-AE8F-027693C77D79}" dt="2024-02-14T14:06:58.464" v="69"/>
          <ac:spMkLst>
            <pc:docMk/>
            <pc:sldMk cId="2360500930" sldId="458"/>
            <ac:spMk id="8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6:44.420" v="46" actId="47"/>
        <pc:sldMkLst>
          <pc:docMk/>
          <pc:sldMk cId="4255448110" sldId="459"/>
        </pc:sldMkLst>
      </pc:sldChg>
      <pc:sldChg chg="del">
        <pc:chgData name="한재웅" userId="c076e348-f43a-4f00-bec6-f328754f7a62" providerId="ADAL" clId="{35F88487-B803-4417-AE8F-027693C77D79}" dt="2024-02-14T14:06:45.082" v="47" actId="47"/>
        <pc:sldMkLst>
          <pc:docMk/>
          <pc:sldMk cId="3089042420" sldId="460"/>
        </pc:sldMkLst>
      </pc:sldChg>
      <pc:sldChg chg="new del">
        <pc:chgData name="한재웅" userId="c076e348-f43a-4f00-bec6-f328754f7a62" providerId="ADAL" clId="{35F88487-B803-4417-AE8F-027693C77D79}" dt="2024-02-14T14:06:31.581" v="45" actId="47"/>
        <pc:sldMkLst>
          <pc:docMk/>
          <pc:sldMk cId="1324182104" sldId="461"/>
        </pc:sldMkLst>
      </pc:sldChg>
      <pc:sldChg chg="new del">
        <pc:chgData name="한재웅" userId="c076e348-f43a-4f00-bec6-f328754f7a62" providerId="ADAL" clId="{35F88487-B803-4417-AE8F-027693C77D79}" dt="2024-02-14T14:05:47.530" v="14" actId="47"/>
        <pc:sldMkLst>
          <pc:docMk/>
          <pc:sldMk cId="2006428329" sldId="461"/>
        </pc:sldMkLst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  <pc:docChgLst>
    <pc:chgData name="한재웅" userId="c076e348-f43a-4f00-bec6-f328754f7a62" providerId="ADAL" clId="{001412D2-9E7B-4383-B053-9E805E5D0E58}"/>
    <pc:docChg chg="undo custSel addSld delSld modSld sldOrd">
      <pc:chgData name="한재웅" userId="c076e348-f43a-4f00-bec6-f328754f7a62" providerId="ADAL" clId="{001412D2-9E7B-4383-B053-9E805E5D0E58}" dt="2024-02-15T10:27:16.883" v="1833" actId="14100"/>
      <pc:docMkLst>
        <pc:docMk/>
      </pc:docMkLst>
      <pc:sldChg chg="modSp mod">
        <pc:chgData name="한재웅" userId="c076e348-f43a-4f00-bec6-f328754f7a62" providerId="ADAL" clId="{001412D2-9E7B-4383-B053-9E805E5D0E58}" dt="2024-02-15T10:21:08.722" v="1771" actId="6549"/>
        <pc:sldMkLst>
          <pc:docMk/>
          <pc:sldMk cId="3880348309" sldId="256"/>
        </pc:sldMkLst>
        <pc:spChg chg="mod">
          <ac:chgData name="한재웅" userId="c076e348-f43a-4f00-bec6-f328754f7a62" providerId="ADAL" clId="{001412D2-9E7B-4383-B053-9E805E5D0E58}" dt="2024-02-15T10:21:08.722" v="1771" actId="6549"/>
          <ac:spMkLst>
            <pc:docMk/>
            <pc:sldMk cId="3880348309" sldId="256"/>
            <ac:spMk id="26" creationId="{D4946769-D0E7-8AFA-10D6-4BBC228B8E00}"/>
          </ac:spMkLst>
        </pc:spChg>
      </pc:sldChg>
      <pc:sldChg chg="ord">
        <pc:chgData name="한재웅" userId="c076e348-f43a-4f00-bec6-f328754f7a62" providerId="ADAL" clId="{001412D2-9E7B-4383-B053-9E805E5D0E58}" dt="2024-02-15T05:31:35.397" v="66"/>
        <pc:sldMkLst>
          <pc:docMk/>
          <pc:sldMk cId="430932843" sldId="422"/>
        </pc:sldMkLst>
      </pc:sldChg>
      <pc:sldChg chg="modSp add mod">
        <pc:chgData name="한재웅" userId="c076e348-f43a-4f00-bec6-f328754f7a62" providerId="ADAL" clId="{001412D2-9E7B-4383-B053-9E805E5D0E58}" dt="2024-02-15T05:31:19.438" v="49"/>
        <pc:sldMkLst>
          <pc:docMk/>
          <pc:sldMk cId="3944198225" sldId="465"/>
        </pc:sldMkLst>
        <pc:spChg chg="mod">
          <ac:chgData name="한재웅" userId="c076e348-f43a-4f00-bec6-f328754f7a62" providerId="ADAL" clId="{001412D2-9E7B-4383-B053-9E805E5D0E58}" dt="2024-02-15T05:31:19.438" v="49"/>
          <ac:spMkLst>
            <pc:docMk/>
            <pc:sldMk cId="3944198225" sldId="465"/>
            <ac:spMk id="2" creationId="{76710704-078E-F168-B5E6-1706721DF7B1}"/>
          </ac:spMkLst>
        </pc:spChg>
        <pc:spChg chg="mod">
          <ac:chgData name="한재웅" userId="c076e348-f43a-4f00-bec6-f328754f7a62" providerId="ADAL" clId="{001412D2-9E7B-4383-B053-9E805E5D0E58}" dt="2024-02-15T05:31:07.858" v="3" actId="1035"/>
          <ac:spMkLst>
            <pc:docMk/>
            <pc:sldMk cId="3944198225" sldId="465"/>
            <ac:spMk id="7" creationId="{90306FD6-CCF0-D58A-065D-D147CCF3F606}"/>
          </ac:spMkLst>
        </pc:spChg>
      </pc:sldChg>
      <pc:sldChg chg="addSp delSp modSp add mod ord">
        <pc:chgData name="한재웅" userId="c076e348-f43a-4f00-bec6-f328754f7a62" providerId="ADAL" clId="{001412D2-9E7B-4383-B053-9E805E5D0E58}" dt="2024-02-15T05:46:45.268" v="206" actId="404"/>
        <pc:sldMkLst>
          <pc:docMk/>
          <pc:sldMk cId="261368352" sldId="466"/>
        </pc:sldMkLst>
        <pc:spChg chg="mod">
          <ac:chgData name="한재웅" userId="c076e348-f43a-4f00-bec6-f328754f7a62" providerId="ADAL" clId="{001412D2-9E7B-4383-B053-9E805E5D0E58}" dt="2024-02-15T05:32:56.402" v="111"/>
          <ac:spMkLst>
            <pc:docMk/>
            <pc:sldMk cId="261368352" sldId="466"/>
            <ac:spMk id="3" creationId="{E4D73D06-01D0-90A4-AD64-0F552259AB42}"/>
          </ac:spMkLst>
        </pc:spChg>
        <pc:spChg chg="del mod">
          <ac:chgData name="한재웅" userId="c076e348-f43a-4f00-bec6-f328754f7a62" providerId="ADAL" clId="{001412D2-9E7B-4383-B053-9E805E5D0E58}" dt="2024-02-15T05:32:44.156" v="87" actId="478"/>
          <ac:spMkLst>
            <pc:docMk/>
            <pc:sldMk cId="261368352" sldId="466"/>
            <ac:spMk id="5" creationId="{BC96685E-A7E2-827A-8AFD-38F20FF7E51B}"/>
          </ac:spMkLst>
        </pc:spChg>
        <pc:spChg chg="del">
          <ac:chgData name="한재웅" userId="c076e348-f43a-4f00-bec6-f328754f7a62" providerId="ADAL" clId="{001412D2-9E7B-4383-B053-9E805E5D0E58}" dt="2024-02-15T05:31:26.099" v="56" actId="478"/>
          <ac:spMkLst>
            <pc:docMk/>
            <pc:sldMk cId="261368352" sldId="466"/>
            <ac:spMk id="12" creationId="{C98D7FE8-A480-AF9E-014D-CB3F5B00553D}"/>
          </ac:spMkLst>
        </pc:spChg>
        <pc:spChg chg="add mod">
          <ac:chgData name="한재웅" userId="c076e348-f43a-4f00-bec6-f328754f7a62" providerId="ADAL" clId="{001412D2-9E7B-4383-B053-9E805E5D0E58}" dt="2024-02-15T05:46:45.268" v="206" actId="404"/>
          <ac:spMkLst>
            <pc:docMk/>
            <pc:sldMk cId="261368352" sldId="466"/>
            <ac:spMk id="17" creationId="{F163159C-6CED-38BC-A4C5-C50E345068EA}"/>
          </ac:spMkLst>
        </pc:spChg>
        <pc:spChg chg="mod">
          <ac:chgData name="한재웅" userId="c076e348-f43a-4f00-bec6-f328754f7a62" providerId="ADAL" clId="{001412D2-9E7B-4383-B053-9E805E5D0E58}" dt="2024-02-15T05:31:42.075" v="84"/>
          <ac:spMkLst>
            <pc:docMk/>
            <pc:sldMk cId="261368352" sldId="466"/>
            <ac:spMk id="20" creationId="{E7D955EB-9E3A-39FB-21DA-C896B3973579}"/>
          </ac:spMkLst>
        </pc:spChg>
        <pc:grpChg chg="del">
          <ac:chgData name="한재웅" userId="c076e348-f43a-4f00-bec6-f328754f7a62" providerId="ADAL" clId="{001412D2-9E7B-4383-B053-9E805E5D0E58}" dt="2024-02-15T05:31:24.666" v="55" actId="478"/>
          <ac:grpSpMkLst>
            <pc:docMk/>
            <pc:sldMk cId="261368352" sldId="466"/>
            <ac:grpSpMk id="13" creationId="{1A837821-54DA-87C8-30DD-9D864EDDB6A9}"/>
          </ac:grpSpMkLst>
        </pc:grpChg>
        <pc:grpChg chg="del">
          <ac:chgData name="한재웅" userId="c076e348-f43a-4f00-bec6-f328754f7a62" providerId="ADAL" clId="{001412D2-9E7B-4383-B053-9E805E5D0E58}" dt="2024-02-15T05:31:24.362" v="54" actId="478"/>
          <ac:grpSpMkLst>
            <pc:docMk/>
            <pc:sldMk cId="261368352" sldId="466"/>
            <ac:grpSpMk id="14" creationId="{38C15EF7-97BB-3F44-1641-16FBD60E97F1}"/>
          </ac:grpSpMkLst>
        </pc:grpChg>
        <pc:graphicFrameChg chg="del">
          <ac:chgData name="한재웅" userId="c076e348-f43a-4f00-bec6-f328754f7a62" providerId="ADAL" clId="{001412D2-9E7B-4383-B053-9E805E5D0E58}" dt="2024-02-15T05:31:24.023" v="53" actId="478"/>
          <ac:graphicFrameMkLst>
            <pc:docMk/>
            <pc:sldMk cId="261368352" sldId="466"/>
            <ac:graphicFrameMk id="6" creationId="{0FA6D6CE-9ADF-3EB2-E880-3E043EE08A28}"/>
          </ac:graphicFrameMkLst>
        </pc:graphicFrameChg>
        <pc:picChg chg="add mod">
          <ac:chgData name="한재웅" userId="c076e348-f43a-4f00-bec6-f328754f7a62" providerId="ADAL" clId="{001412D2-9E7B-4383-B053-9E805E5D0E58}" dt="2024-02-15T05:32:46.626" v="88" actId="1076"/>
          <ac:picMkLst>
            <pc:docMk/>
            <pc:sldMk cId="261368352" sldId="466"/>
            <ac:picMk id="7" creationId="{0BF55EBA-6825-2DF9-7F01-C11A96284BB4}"/>
          </ac:picMkLst>
        </pc:picChg>
        <pc:picChg chg="add mod">
          <ac:chgData name="한재웅" userId="c076e348-f43a-4f00-bec6-f328754f7a62" providerId="ADAL" clId="{001412D2-9E7B-4383-B053-9E805E5D0E58}" dt="2024-02-15T05:36:46.616" v="153" actId="1076"/>
          <ac:picMkLst>
            <pc:docMk/>
            <pc:sldMk cId="261368352" sldId="466"/>
            <ac:picMk id="16" creationId="{E72DC156-CAF1-C85F-79A0-5E949BA827B3}"/>
          </ac:picMkLst>
        </pc:picChg>
      </pc:sldChg>
      <pc:sldChg chg="add del">
        <pc:chgData name="한재웅" userId="c076e348-f43a-4f00-bec6-f328754f7a62" providerId="ADAL" clId="{001412D2-9E7B-4383-B053-9E805E5D0E58}" dt="2024-02-15T05:31:21.073" v="51"/>
        <pc:sldMkLst>
          <pc:docMk/>
          <pc:sldMk cId="3702273841" sldId="466"/>
        </pc:sldMkLst>
      </pc:sldChg>
      <pc:sldChg chg="add">
        <pc:chgData name="한재웅" userId="c076e348-f43a-4f00-bec6-f328754f7a62" providerId="ADAL" clId="{001412D2-9E7B-4383-B053-9E805E5D0E58}" dt="2024-02-15T05:31:31.287" v="60"/>
        <pc:sldMkLst>
          <pc:docMk/>
          <pc:sldMk cId="3380635387" sldId="467"/>
        </pc:sldMkLst>
      </pc:sldChg>
      <pc:sldChg chg="addSp delSp modSp add mod">
        <pc:chgData name="한재웅" userId="c076e348-f43a-4f00-bec6-f328754f7a62" providerId="ADAL" clId="{001412D2-9E7B-4383-B053-9E805E5D0E58}" dt="2024-02-15T05:56:24.401" v="407" actId="478"/>
        <pc:sldMkLst>
          <pc:docMk/>
          <pc:sldMk cId="1126026080" sldId="468"/>
        </pc:sldMkLst>
        <pc:spChg chg="mod">
          <ac:chgData name="한재웅" userId="c076e348-f43a-4f00-bec6-f328754f7a62" providerId="ADAL" clId="{001412D2-9E7B-4383-B053-9E805E5D0E58}" dt="2024-02-15T05:48:26.715" v="271"/>
          <ac:spMkLst>
            <pc:docMk/>
            <pc:sldMk cId="1126026080" sldId="468"/>
            <ac:spMk id="3" creationId="{9A39C1D7-4220-27C4-8E59-06DA5AD5DD1E}"/>
          </ac:spMkLst>
        </pc:spChg>
        <pc:spChg chg="add del mod">
          <ac:chgData name="한재웅" userId="c076e348-f43a-4f00-bec6-f328754f7a62" providerId="ADAL" clId="{001412D2-9E7B-4383-B053-9E805E5D0E58}" dt="2024-02-15T05:56:24.401" v="407" actId="478"/>
          <ac:spMkLst>
            <pc:docMk/>
            <pc:sldMk cId="1126026080" sldId="468"/>
            <ac:spMk id="11" creationId="{D0119A53-76D0-4F27-01DF-E50708AA07AB}"/>
          </ac:spMkLst>
        </pc:spChg>
        <pc:picChg chg="add mod">
          <ac:chgData name="한재웅" userId="c076e348-f43a-4f00-bec6-f328754f7a62" providerId="ADAL" clId="{001412D2-9E7B-4383-B053-9E805E5D0E58}" dt="2024-02-15T05:33:36.308" v="120" actId="1076"/>
          <ac:picMkLst>
            <pc:docMk/>
            <pc:sldMk cId="1126026080" sldId="468"/>
            <ac:picMk id="5" creationId="{7A48FB97-A5A0-C554-7BC3-1A61C40B9CF5}"/>
          </ac:picMkLst>
        </pc:picChg>
        <pc:picChg chg="del">
          <ac:chgData name="한재웅" userId="c076e348-f43a-4f00-bec6-f328754f7a62" providerId="ADAL" clId="{001412D2-9E7B-4383-B053-9E805E5D0E58}" dt="2024-02-15T05:33:12.210" v="118" actId="478"/>
          <ac:picMkLst>
            <pc:docMk/>
            <pc:sldMk cId="1126026080" sldId="468"/>
            <ac:picMk id="7" creationId="{DF9EAE88-DDF5-6009-014E-6208E6F11CE1}"/>
          </ac:picMkLst>
        </pc:picChg>
        <pc:picChg chg="add mod">
          <ac:chgData name="한재웅" userId="c076e348-f43a-4f00-bec6-f328754f7a62" providerId="ADAL" clId="{001412D2-9E7B-4383-B053-9E805E5D0E58}" dt="2024-02-15T05:36:43.776" v="152" actId="208"/>
          <ac:picMkLst>
            <pc:docMk/>
            <pc:sldMk cId="1126026080" sldId="468"/>
            <ac:picMk id="8" creationId="{4DDF429C-D1B0-766F-77D6-9DD20A5A1DB3}"/>
          </ac:picMkLst>
        </pc:picChg>
        <pc:picChg chg="add mod">
          <ac:chgData name="한재웅" userId="c076e348-f43a-4f00-bec6-f328754f7a62" providerId="ADAL" clId="{001412D2-9E7B-4383-B053-9E805E5D0E58}" dt="2024-02-15T05:37:46.797" v="160" actId="14100"/>
          <ac:picMkLst>
            <pc:docMk/>
            <pc:sldMk cId="1126026080" sldId="468"/>
            <ac:picMk id="10" creationId="{6BE908B3-E4EE-B6EE-B2BA-BB662A155402}"/>
          </ac:picMkLst>
        </pc:picChg>
        <pc:picChg chg="del">
          <ac:chgData name="한재웅" userId="c076e348-f43a-4f00-bec6-f328754f7a62" providerId="ADAL" clId="{001412D2-9E7B-4383-B053-9E805E5D0E58}" dt="2024-02-15T05:33:11.955" v="117" actId="478"/>
          <ac:picMkLst>
            <pc:docMk/>
            <pc:sldMk cId="1126026080" sldId="468"/>
            <ac:picMk id="16" creationId="{AC59AD3A-3C22-D86F-72BB-FF143F7D8107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7:16.883" v="1833" actId="14100"/>
        <pc:sldMkLst>
          <pc:docMk/>
          <pc:sldMk cId="3623720170" sldId="469"/>
        </pc:sldMkLst>
        <pc:spChg chg="mod">
          <ac:chgData name="한재웅" userId="c076e348-f43a-4f00-bec6-f328754f7a62" providerId="ADAL" clId="{001412D2-9E7B-4383-B053-9E805E5D0E58}" dt="2024-02-15T06:24:05.528" v="498" actId="20577"/>
          <ac:spMkLst>
            <pc:docMk/>
            <pc:sldMk cId="3623720170" sldId="469"/>
            <ac:spMk id="3" creationId="{5E59C5B1-F258-FF96-582D-AE2CA28A841A}"/>
          </ac:spMkLst>
        </pc:spChg>
        <pc:spChg chg="add mod">
          <ac:chgData name="한재웅" userId="c076e348-f43a-4f00-bec6-f328754f7a62" providerId="ADAL" clId="{001412D2-9E7B-4383-B053-9E805E5D0E58}" dt="2024-02-15T10:27:16.883" v="1833" actId="14100"/>
          <ac:spMkLst>
            <pc:docMk/>
            <pc:sldMk cId="3623720170" sldId="469"/>
            <ac:spMk id="4" creationId="{D40B3E9A-DD72-2D74-DA6F-A0E33AD832E3}"/>
          </ac:spMkLst>
        </pc:spChg>
        <pc:spChg chg="add mod">
          <ac:chgData name="한재웅" userId="c076e348-f43a-4f00-bec6-f328754f7a62" providerId="ADAL" clId="{001412D2-9E7B-4383-B053-9E805E5D0E58}" dt="2024-02-15T05:59:26.023" v="449" actId="1035"/>
          <ac:spMkLst>
            <pc:docMk/>
            <pc:sldMk cId="3623720170" sldId="469"/>
            <ac:spMk id="13" creationId="{4DD08AA9-26FF-FCF9-2C92-3FD90FC33A86}"/>
          </ac:spMkLst>
        </pc:spChg>
        <pc:spChg chg="add mod">
          <ac:chgData name="한재웅" userId="c076e348-f43a-4f00-bec6-f328754f7a62" providerId="ADAL" clId="{001412D2-9E7B-4383-B053-9E805E5D0E58}" dt="2024-02-15T06:02:01.441" v="455" actId="693"/>
          <ac:spMkLst>
            <pc:docMk/>
            <pc:sldMk cId="3623720170" sldId="469"/>
            <ac:spMk id="14" creationId="{37443849-8D90-EA6E-D174-1CE086E4A898}"/>
          </ac:spMkLst>
        </pc:spChg>
        <pc:spChg chg="add del mod">
          <ac:chgData name="한재웅" userId="c076e348-f43a-4f00-bec6-f328754f7a62" providerId="ADAL" clId="{001412D2-9E7B-4383-B053-9E805E5D0E58}" dt="2024-02-15T06:56:08.950" v="729" actId="478"/>
          <ac:spMkLst>
            <pc:docMk/>
            <pc:sldMk cId="3623720170" sldId="469"/>
            <ac:spMk id="24" creationId="{F00CF919-10C7-A6E4-7122-537CC6A2FA63}"/>
          </ac:spMkLst>
        </pc:spChg>
        <pc:picChg chg="del">
          <ac:chgData name="한재웅" userId="c076e348-f43a-4f00-bec6-f328754f7a62" providerId="ADAL" clId="{001412D2-9E7B-4383-B053-9E805E5D0E58}" dt="2024-02-15T05:37:51.819" v="164" actId="478"/>
          <ac:picMkLst>
            <pc:docMk/>
            <pc:sldMk cId="3623720170" sldId="469"/>
            <ac:picMk id="5" creationId="{6B28152B-D139-F425-165A-150875EB05FA}"/>
          </ac:picMkLst>
        </pc:picChg>
        <pc:picChg chg="add mod modCrop">
          <ac:chgData name="한재웅" userId="c076e348-f43a-4f00-bec6-f328754f7a62" providerId="ADAL" clId="{001412D2-9E7B-4383-B053-9E805E5D0E58}" dt="2024-02-15T05:58:05.136" v="422" actId="14100"/>
          <ac:picMkLst>
            <pc:docMk/>
            <pc:sldMk cId="3623720170" sldId="469"/>
            <ac:picMk id="6" creationId="{0AF8D84B-53C4-0CE9-27B9-6BFD241602CA}"/>
          </ac:picMkLst>
        </pc:picChg>
        <pc:picChg chg="add mod">
          <ac:chgData name="한재웅" userId="c076e348-f43a-4f00-bec6-f328754f7a62" providerId="ADAL" clId="{001412D2-9E7B-4383-B053-9E805E5D0E58}" dt="2024-02-15T05:59:35.900" v="450" actId="208"/>
          <ac:picMkLst>
            <pc:docMk/>
            <pc:sldMk cId="3623720170" sldId="469"/>
            <ac:picMk id="7" creationId="{96D3AE2F-D144-6D2E-2B32-F9CAA4D42165}"/>
          </ac:picMkLst>
        </pc:picChg>
        <pc:picChg chg="del">
          <ac:chgData name="한재웅" userId="c076e348-f43a-4f00-bec6-f328754f7a62" providerId="ADAL" clId="{001412D2-9E7B-4383-B053-9E805E5D0E58}" dt="2024-02-15T05:37:51.470" v="163" actId="478"/>
          <ac:picMkLst>
            <pc:docMk/>
            <pc:sldMk cId="3623720170" sldId="469"/>
            <ac:picMk id="8" creationId="{EFC70572-B4E1-E924-B609-DD1F42009F24}"/>
          </ac:picMkLst>
        </pc:picChg>
        <pc:picChg chg="del">
          <ac:chgData name="한재웅" userId="c076e348-f43a-4f00-bec6-f328754f7a62" providerId="ADAL" clId="{001412D2-9E7B-4383-B053-9E805E5D0E58}" dt="2024-02-15T05:37:51.172" v="162" actId="478"/>
          <ac:picMkLst>
            <pc:docMk/>
            <pc:sldMk cId="3623720170" sldId="469"/>
            <ac:picMk id="10" creationId="{AAD03CE1-A70D-BC47-1CE3-E9284C3F2C67}"/>
          </ac:picMkLst>
        </pc:picChg>
        <pc:picChg chg="add mod modCrop">
          <ac:chgData name="한재웅" userId="c076e348-f43a-4f00-bec6-f328754f7a62" providerId="ADAL" clId="{001412D2-9E7B-4383-B053-9E805E5D0E58}" dt="2024-02-15T06:57:00.303" v="740" actId="14100"/>
          <ac:picMkLst>
            <pc:docMk/>
            <pc:sldMk cId="3623720170" sldId="469"/>
            <ac:picMk id="28" creationId="{F382A149-4871-1731-B9CE-93C86180DF01}"/>
          </ac:picMkLst>
        </pc:picChg>
        <pc:cxnChg chg="add mod">
          <ac:chgData name="한재웅" userId="c076e348-f43a-4f00-bec6-f328754f7a62" providerId="ADAL" clId="{001412D2-9E7B-4383-B053-9E805E5D0E58}" dt="2024-02-15T10:27:16.883" v="1833" actId="14100"/>
          <ac:cxnSpMkLst>
            <pc:docMk/>
            <pc:sldMk cId="3623720170" sldId="469"/>
            <ac:cxnSpMk id="5" creationId="{DEB9CE60-D533-ACF9-FB48-CD0752D18191}"/>
          </ac:cxnSpMkLst>
        </pc:cxnChg>
        <pc:cxnChg chg="add del mod">
          <ac:chgData name="한재웅" userId="c076e348-f43a-4f00-bec6-f328754f7a62" providerId="ADAL" clId="{001412D2-9E7B-4383-B053-9E805E5D0E58}" dt="2024-02-15T05:58:29.345" v="431" actId="478"/>
          <ac:cxnSpMkLst>
            <pc:docMk/>
            <pc:sldMk cId="3623720170" sldId="469"/>
            <ac:cxnSpMk id="11" creationId="{4BB87ADD-B1BC-4182-09E8-46CEAB1C416D}"/>
          </ac:cxnSpMkLst>
        </pc:cxnChg>
        <pc:cxnChg chg="add mod">
          <ac:chgData name="한재웅" userId="c076e348-f43a-4f00-bec6-f328754f7a62" providerId="ADAL" clId="{001412D2-9E7B-4383-B053-9E805E5D0E58}" dt="2024-02-15T06:03:24.378" v="458" actId="1582"/>
          <ac:cxnSpMkLst>
            <pc:docMk/>
            <pc:sldMk cId="3623720170" sldId="469"/>
            <ac:cxnSpMk id="16" creationId="{FF502331-F273-AD11-ADE4-110C912658F1}"/>
          </ac:cxnSpMkLst>
        </pc:cxnChg>
        <pc:cxnChg chg="add del">
          <ac:chgData name="한재웅" userId="c076e348-f43a-4f00-bec6-f328754f7a62" providerId="ADAL" clId="{001412D2-9E7B-4383-B053-9E805E5D0E58}" dt="2024-02-15T06:22:59.591" v="460" actId="11529"/>
          <ac:cxnSpMkLst>
            <pc:docMk/>
            <pc:sldMk cId="3623720170" sldId="469"/>
            <ac:cxnSpMk id="19" creationId="{8A8D846B-60BD-6641-E205-9065FB8ABEA2}"/>
          </ac:cxnSpMkLst>
        </pc:cxnChg>
        <pc:cxnChg chg="add mod">
          <ac:chgData name="한재웅" userId="c076e348-f43a-4f00-bec6-f328754f7a62" providerId="ADAL" clId="{001412D2-9E7B-4383-B053-9E805E5D0E58}" dt="2024-02-15T06:23:16.325" v="464" actId="14100"/>
          <ac:cxnSpMkLst>
            <pc:docMk/>
            <pc:sldMk cId="3623720170" sldId="469"/>
            <ac:cxnSpMk id="22" creationId="{1869F4AA-AB94-7EE5-F7B3-06884E4FB01F}"/>
          </ac:cxnSpMkLst>
        </pc:cxnChg>
        <pc:cxnChg chg="add del mod">
          <ac:chgData name="한재웅" userId="c076e348-f43a-4f00-bec6-f328754f7a62" providerId="ADAL" clId="{001412D2-9E7B-4383-B053-9E805E5D0E58}" dt="2024-02-15T06:56:09.590" v="730" actId="478"/>
          <ac:cxnSpMkLst>
            <pc:docMk/>
            <pc:sldMk cId="3623720170" sldId="469"/>
            <ac:cxnSpMk id="27" creationId="{24E1C456-CB12-9D70-82D4-618567920889}"/>
          </ac:cxnSpMkLst>
        </pc:cxnChg>
        <pc:cxnChg chg="add mod">
          <ac:chgData name="한재웅" userId="c076e348-f43a-4f00-bec6-f328754f7a62" providerId="ADAL" clId="{001412D2-9E7B-4383-B053-9E805E5D0E58}" dt="2024-02-15T06:57:14.029" v="742" actId="14100"/>
          <ac:cxnSpMkLst>
            <pc:docMk/>
            <pc:sldMk cId="3623720170" sldId="469"/>
            <ac:cxnSpMk id="30" creationId="{2CA82633-9228-14FB-7D84-C09207E962E2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5:57:32.488" v="421" actId="1076"/>
        <pc:sldMkLst>
          <pc:docMk/>
          <pc:sldMk cId="3765460478" sldId="470"/>
        </pc:sldMkLst>
        <pc:picChg chg="add del mod">
          <ac:chgData name="한재웅" userId="c076e348-f43a-4f00-bec6-f328754f7a62" providerId="ADAL" clId="{001412D2-9E7B-4383-B053-9E805E5D0E58}" dt="2024-02-15T05:57:06.592" v="414" actId="478"/>
          <ac:picMkLst>
            <pc:docMk/>
            <pc:sldMk cId="3765460478" sldId="470"/>
            <ac:picMk id="5" creationId="{D6591B3F-74D5-DEC3-7864-657F854DC4A0}"/>
          </ac:picMkLst>
        </pc:picChg>
        <pc:picChg chg="del">
          <ac:chgData name="한재웅" userId="c076e348-f43a-4f00-bec6-f328754f7a62" providerId="ADAL" clId="{001412D2-9E7B-4383-B053-9E805E5D0E58}" dt="2024-02-15T05:38:56.476" v="176" actId="478"/>
          <ac:picMkLst>
            <pc:docMk/>
            <pc:sldMk cId="3765460478" sldId="470"/>
            <ac:picMk id="6" creationId="{F09CB643-5919-F9BB-8BC9-7898F201EA43}"/>
          </ac:picMkLst>
        </pc:picChg>
        <pc:picChg chg="add del mod">
          <ac:chgData name="한재웅" userId="c076e348-f43a-4f00-bec6-f328754f7a62" providerId="ADAL" clId="{001412D2-9E7B-4383-B053-9E805E5D0E58}" dt="2024-02-15T05:57:29.169" v="418" actId="478"/>
          <ac:picMkLst>
            <pc:docMk/>
            <pc:sldMk cId="3765460478" sldId="470"/>
            <ac:picMk id="8" creationId="{84FF1D78-47BD-9ECC-6A2E-07584B9FB02A}"/>
          </ac:picMkLst>
        </pc:picChg>
        <pc:picChg chg="add mod">
          <ac:chgData name="한재웅" userId="c076e348-f43a-4f00-bec6-f328754f7a62" providerId="ADAL" clId="{001412D2-9E7B-4383-B053-9E805E5D0E58}" dt="2024-02-15T05:57:32.488" v="421" actId="1076"/>
          <ac:picMkLst>
            <pc:docMk/>
            <pc:sldMk cId="3765460478" sldId="470"/>
            <ac:picMk id="10" creationId="{42635BFC-AF8F-1A0D-128F-5275655C033B}"/>
          </ac:picMkLst>
        </pc:picChg>
      </pc:sldChg>
      <pc:sldChg chg="add">
        <pc:chgData name="한재웅" userId="c076e348-f43a-4f00-bec6-f328754f7a62" providerId="ADAL" clId="{001412D2-9E7B-4383-B053-9E805E5D0E58}" dt="2024-02-15T05:38:57.512" v="177"/>
        <pc:sldMkLst>
          <pc:docMk/>
          <pc:sldMk cId="281015977" sldId="471"/>
        </pc:sldMkLst>
      </pc:sldChg>
      <pc:sldChg chg="addSp delSp modSp add mod ord">
        <pc:chgData name="한재웅" userId="c076e348-f43a-4f00-bec6-f328754f7a62" providerId="ADAL" clId="{001412D2-9E7B-4383-B053-9E805E5D0E58}" dt="2024-02-15T10:26:30.899" v="1830" actId="14100"/>
        <pc:sldMkLst>
          <pc:docMk/>
          <pc:sldMk cId="2768469616" sldId="472"/>
        </pc:sldMkLst>
        <pc:spChg chg="mod">
          <ac:chgData name="한재웅" userId="c076e348-f43a-4f00-bec6-f328754f7a62" providerId="ADAL" clId="{001412D2-9E7B-4383-B053-9E805E5D0E58}" dt="2024-02-15T05:48:20.518" v="255" actId="6549"/>
          <ac:spMkLst>
            <pc:docMk/>
            <pc:sldMk cId="2768469616" sldId="472"/>
            <ac:spMk id="3" creationId="{8C8FFAA8-9C00-BD26-5ADE-02754BA1E743}"/>
          </ac:spMkLst>
        </pc:spChg>
        <pc:spChg chg="add mod">
          <ac:chgData name="한재웅" userId="c076e348-f43a-4f00-bec6-f328754f7a62" providerId="ADAL" clId="{001412D2-9E7B-4383-B053-9E805E5D0E58}" dt="2024-02-15T10:25:40.925" v="1825" actId="1076"/>
          <ac:spMkLst>
            <pc:docMk/>
            <pc:sldMk cId="2768469616" sldId="472"/>
            <ac:spMk id="7" creationId="{333A5889-9E2B-5862-CBA7-F5A6D1A641D6}"/>
          </ac:spMkLst>
        </pc:spChg>
        <pc:spChg chg="del mod">
          <ac:chgData name="한재웅" userId="c076e348-f43a-4f00-bec6-f328754f7a62" providerId="ADAL" clId="{001412D2-9E7B-4383-B053-9E805E5D0E58}" dt="2024-02-15T05:48:31.839" v="272" actId="478"/>
          <ac:spMkLst>
            <pc:docMk/>
            <pc:sldMk cId="2768469616" sldId="472"/>
            <ac:spMk id="11" creationId="{6FA69902-186F-19C2-F869-4E0CA4A4E434}"/>
          </ac:spMkLst>
        </pc:spChg>
        <pc:spChg chg="add mod">
          <ac:chgData name="한재웅" userId="c076e348-f43a-4f00-bec6-f328754f7a62" providerId="ADAL" clId="{001412D2-9E7B-4383-B053-9E805E5D0E58}" dt="2024-02-15T05:53:59.127" v="362" actId="20577"/>
          <ac:spMkLst>
            <pc:docMk/>
            <pc:sldMk cId="2768469616" sldId="472"/>
            <ac:spMk id="21" creationId="{A3B32C0F-8402-1A3D-B079-6662E0FB4287}"/>
          </ac:spMkLst>
        </pc:spChg>
        <pc:spChg chg="add mod">
          <ac:chgData name="한재웅" userId="c076e348-f43a-4f00-bec6-f328754f7a62" providerId="ADAL" clId="{001412D2-9E7B-4383-B053-9E805E5D0E58}" dt="2024-02-15T10:25:11.104" v="1823" actId="16959"/>
          <ac:spMkLst>
            <pc:docMk/>
            <pc:sldMk cId="2768469616" sldId="472"/>
            <ac:spMk id="23" creationId="{0AAEB801-72A7-2CCA-9C85-110A8B555F31}"/>
          </ac:spMkLst>
        </pc:spChg>
        <pc:picChg chg="add del mod">
          <ac:chgData name="한재웅" userId="c076e348-f43a-4f00-bec6-f328754f7a62" providerId="ADAL" clId="{001412D2-9E7B-4383-B053-9E805E5D0E58}" dt="2024-02-15T05:50:54.215" v="281" actId="478"/>
          <ac:picMkLst>
            <pc:docMk/>
            <pc:sldMk cId="2768469616" sldId="472"/>
            <ac:picMk id="4" creationId="{F32DB8BD-B0C1-BB2A-6003-01F15AAE2790}"/>
          </ac:picMkLst>
        </pc:picChg>
        <pc:picChg chg="add mod modCrop">
          <ac:chgData name="한재웅" userId="c076e348-f43a-4f00-bec6-f328754f7a62" providerId="ADAL" clId="{001412D2-9E7B-4383-B053-9E805E5D0E58}" dt="2024-02-15T05:48:58.051" v="278" actId="1076"/>
          <ac:picMkLst>
            <pc:docMk/>
            <pc:sldMk cId="2768469616" sldId="472"/>
            <ac:picMk id="6" creationId="{D6332E23-B31E-57ED-C180-06DEFC426D93}"/>
          </ac:picMkLst>
        </pc:picChg>
        <pc:picChg chg="del">
          <ac:chgData name="한재웅" userId="c076e348-f43a-4f00-bec6-f328754f7a62" providerId="ADAL" clId="{001412D2-9E7B-4383-B053-9E805E5D0E58}" dt="2024-02-15T05:48:09.806" v="249" actId="478"/>
          <ac:picMkLst>
            <pc:docMk/>
            <pc:sldMk cId="2768469616" sldId="472"/>
            <ac:picMk id="8" creationId="{9FD7ECEB-FA10-CB0C-2FB9-62B2C0E966F0}"/>
          </ac:picMkLst>
        </pc:picChg>
        <pc:picChg chg="add mod">
          <ac:chgData name="한재웅" userId="c076e348-f43a-4f00-bec6-f328754f7a62" providerId="ADAL" clId="{001412D2-9E7B-4383-B053-9E805E5D0E58}" dt="2024-02-15T05:52:54.239" v="304" actId="1076"/>
          <ac:picMkLst>
            <pc:docMk/>
            <pc:sldMk cId="2768469616" sldId="472"/>
            <ac:picMk id="9" creationId="{AE310B84-6DDC-3336-788F-6EF2B1C90A82}"/>
          </ac:picMkLst>
        </pc:picChg>
        <pc:picChg chg="del">
          <ac:chgData name="한재웅" userId="c076e348-f43a-4f00-bec6-f328754f7a62" providerId="ADAL" clId="{001412D2-9E7B-4383-B053-9E805E5D0E58}" dt="2024-02-15T05:48:09.430" v="248" actId="478"/>
          <ac:picMkLst>
            <pc:docMk/>
            <pc:sldMk cId="2768469616" sldId="472"/>
            <ac:picMk id="10" creationId="{DF8D5C48-0A51-DC6A-B595-DD6715DD6C9C}"/>
          </ac:picMkLst>
        </pc:picChg>
        <pc:cxnChg chg="add mod">
          <ac:chgData name="한재웅" userId="c076e348-f43a-4f00-bec6-f328754f7a62" providerId="ADAL" clId="{001412D2-9E7B-4383-B053-9E805E5D0E58}" dt="2024-02-15T10:26:30.899" v="1830" actId="14100"/>
          <ac:cxnSpMkLst>
            <pc:docMk/>
            <pc:sldMk cId="2768469616" sldId="472"/>
            <ac:cxnSpMk id="10" creationId="{B1174C1A-7BC9-39B5-FC7C-1031231C9083}"/>
          </ac:cxnSpMkLst>
        </pc:cxnChg>
        <pc:cxnChg chg="add del mod">
          <ac:chgData name="한재웅" userId="c076e348-f43a-4f00-bec6-f328754f7a62" providerId="ADAL" clId="{001412D2-9E7B-4383-B053-9E805E5D0E58}" dt="2024-02-15T05:51:32.887" v="292" actId="478"/>
          <ac:cxnSpMkLst>
            <pc:docMk/>
            <pc:sldMk cId="2768469616" sldId="472"/>
            <ac:cxnSpMk id="13" creationId="{7D0A9843-03BF-3E71-1D48-20637AB5316A}"/>
          </ac:cxnSpMkLst>
        </pc:cxnChg>
        <pc:cxnChg chg="add mod">
          <ac:chgData name="한재웅" userId="c076e348-f43a-4f00-bec6-f328754f7a62" providerId="ADAL" clId="{001412D2-9E7B-4383-B053-9E805E5D0E58}" dt="2024-02-15T05:52:56.862" v="305" actId="14100"/>
          <ac:cxnSpMkLst>
            <pc:docMk/>
            <pc:sldMk cId="2768469616" sldId="472"/>
            <ac:cxnSpMk id="18" creationId="{960FE720-10F2-D480-0B3F-F8BD745ABAE0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6:25:51.440" v="536" actId="1076"/>
        <pc:sldMkLst>
          <pc:docMk/>
          <pc:sldMk cId="2138602601" sldId="473"/>
        </pc:sldMkLst>
        <pc:spChg chg="mod">
          <ac:chgData name="한재웅" userId="c076e348-f43a-4f00-bec6-f328754f7a62" providerId="ADAL" clId="{001412D2-9E7B-4383-B053-9E805E5D0E58}" dt="2024-02-15T06:24:18.486" v="524" actId="20577"/>
          <ac:spMkLst>
            <pc:docMk/>
            <pc:sldMk cId="2138602601" sldId="473"/>
            <ac:spMk id="3" creationId="{9CEC63F1-3D75-A1BF-C736-2C8AC494B035}"/>
          </ac:spMkLst>
        </pc:spChg>
        <pc:spChg chg="del">
          <ac:chgData name="한재웅" userId="c076e348-f43a-4f00-bec6-f328754f7a62" providerId="ADAL" clId="{001412D2-9E7B-4383-B053-9E805E5D0E58}" dt="2024-02-15T06:23:26.648" v="470" actId="478"/>
          <ac:spMkLst>
            <pc:docMk/>
            <pc:sldMk cId="2138602601" sldId="473"/>
            <ac:spMk id="13" creationId="{62D0262A-4CD4-EF6F-48D9-4E1D0A836530}"/>
          </ac:spMkLst>
        </pc:spChg>
        <pc:spChg chg="del">
          <ac:chgData name="한재웅" userId="c076e348-f43a-4f00-bec6-f328754f7a62" providerId="ADAL" clId="{001412D2-9E7B-4383-B053-9E805E5D0E58}" dt="2024-02-15T06:23:24.863" v="467" actId="478"/>
          <ac:spMkLst>
            <pc:docMk/>
            <pc:sldMk cId="2138602601" sldId="473"/>
            <ac:spMk id="14" creationId="{9DB296EE-89FB-9FA4-FA7E-54F1BF55DFDD}"/>
          </ac:spMkLst>
        </pc:spChg>
        <pc:picChg chg="add del mod modCrop">
          <ac:chgData name="한재웅" userId="c076e348-f43a-4f00-bec6-f328754f7a62" providerId="ADAL" clId="{001412D2-9E7B-4383-B053-9E805E5D0E58}" dt="2024-02-15T06:25:24.878" v="530" actId="478"/>
          <ac:picMkLst>
            <pc:docMk/>
            <pc:sldMk cId="2138602601" sldId="473"/>
            <ac:picMk id="5" creationId="{36B61992-BE59-5097-2240-E427F1CA6E13}"/>
          </ac:picMkLst>
        </pc:picChg>
        <pc:picChg chg="mod modCrop">
          <ac:chgData name="한재웅" userId="c076e348-f43a-4f00-bec6-f328754f7a62" providerId="ADAL" clId="{001412D2-9E7B-4383-B053-9E805E5D0E58}" dt="2024-02-15T06:25:47.420" v="535" actId="1076"/>
          <ac:picMkLst>
            <pc:docMk/>
            <pc:sldMk cId="2138602601" sldId="473"/>
            <ac:picMk id="6" creationId="{AD8ED59E-41E8-FDD8-A4A1-1A0F450AEA09}"/>
          </ac:picMkLst>
        </pc:picChg>
        <pc:picChg chg="del">
          <ac:chgData name="한재웅" userId="c076e348-f43a-4f00-bec6-f328754f7a62" providerId="ADAL" clId="{001412D2-9E7B-4383-B053-9E805E5D0E58}" dt="2024-02-15T06:23:24.038" v="466" actId="478"/>
          <ac:picMkLst>
            <pc:docMk/>
            <pc:sldMk cId="2138602601" sldId="473"/>
            <ac:picMk id="7" creationId="{FC8CC269-C8CD-358C-F5E1-46532A479F4F}"/>
          </ac:picMkLst>
        </pc:picChg>
        <pc:picChg chg="add mod modCrop">
          <ac:chgData name="한재웅" userId="c076e348-f43a-4f00-bec6-f328754f7a62" providerId="ADAL" clId="{001412D2-9E7B-4383-B053-9E805E5D0E58}" dt="2024-02-15T06:25:51.440" v="536" actId="1076"/>
          <ac:picMkLst>
            <pc:docMk/>
            <pc:sldMk cId="2138602601" sldId="473"/>
            <ac:picMk id="9" creationId="{62A4705E-2FA4-87EE-46DE-595C3363F492}"/>
          </ac:picMkLst>
        </pc:picChg>
        <pc:cxnChg chg="del mod">
          <ac:chgData name="한재웅" userId="c076e348-f43a-4f00-bec6-f328754f7a62" providerId="ADAL" clId="{001412D2-9E7B-4383-B053-9E805E5D0E58}" dt="2024-02-15T06:23:26.094" v="469" actId="478"/>
          <ac:cxnSpMkLst>
            <pc:docMk/>
            <pc:sldMk cId="2138602601" sldId="473"/>
            <ac:cxnSpMk id="16" creationId="{3661B7D7-147F-5449-A2EF-DA1EE14BDEAC}"/>
          </ac:cxnSpMkLst>
        </pc:cxnChg>
        <pc:cxnChg chg="del">
          <ac:chgData name="한재웅" userId="c076e348-f43a-4f00-bec6-f328754f7a62" providerId="ADAL" clId="{001412D2-9E7B-4383-B053-9E805E5D0E58}" dt="2024-02-15T06:23:25.638" v="468" actId="478"/>
          <ac:cxnSpMkLst>
            <pc:docMk/>
            <pc:sldMk cId="2138602601" sldId="473"/>
            <ac:cxnSpMk id="22" creationId="{4A404854-E5F4-4A4D-4D93-7480F7ECAA4F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7:16:41.006" v="749" actId="20577"/>
        <pc:sldMkLst>
          <pc:docMk/>
          <pc:sldMk cId="344370721" sldId="474"/>
        </pc:sldMkLst>
        <pc:spChg chg="add mod">
          <ac:chgData name="한재웅" userId="c076e348-f43a-4f00-bec6-f328754f7a62" providerId="ADAL" clId="{001412D2-9E7B-4383-B053-9E805E5D0E58}" dt="2024-02-15T06:53:52.823" v="728"/>
          <ac:spMkLst>
            <pc:docMk/>
            <pc:sldMk cId="344370721" sldId="474"/>
            <ac:spMk id="12" creationId="{E4143A21-9D20-A1A4-A23B-D3B465C45000}"/>
          </ac:spMkLst>
        </pc:spChg>
        <pc:spChg chg="add mod">
          <ac:chgData name="한재웅" userId="c076e348-f43a-4f00-bec6-f328754f7a62" providerId="ADAL" clId="{001412D2-9E7B-4383-B053-9E805E5D0E58}" dt="2024-02-15T07:16:41.006" v="749" actId="20577"/>
          <ac:spMkLst>
            <pc:docMk/>
            <pc:sldMk cId="344370721" sldId="474"/>
            <ac:spMk id="13" creationId="{480F5DA4-38B8-2307-1677-01E0F2DD5F80}"/>
          </ac:spMkLst>
        </pc:spChg>
        <pc:picChg chg="add mod">
          <ac:chgData name="한재웅" userId="c076e348-f43a-4f00-bec6-f328754f7a62" providerId="ADAL" clId="{001412D2-9E7B-4383-B053-9E805E5D0E58}" dt="2024-02-15T06:50:16.052" v="625" actId="14100"/>
          <ac:picMkLst>
            <pc:docMk/>
            <pc:sldMk cId="344370721" sldId="474"/>
            <ac:picMk id="5" creationId="{5517007B-2911-839C-0985-B111D683AB78}"/>
          </ac:picMkLst>
        </pc:picChg>
        <pc:picChg chg="del">
          <ac:chgData name="한재웅" userId="c076e348-f43a-4f00-bec6-f328754f7a62" providerId="ADAL" clId="{001412D2-9E7B-4383-B053-9E805E5D0E58}" dt="2024-02-15T06:49:33.348" v="618" actId="478"/>
          <ac:picMkLst>
            <pc:docMk/>
            <pc:sldMk cId="344370721" sldId="474"/>
            <ac:picMk id="6" creationId="{0E991036-E3AB-6441-0ED2-1447F0EDC571}"/>
          </ac:picMkLst>
        </pc:picChg>
        <pc:picChg chg="add mod">
          <ac:chgData name="한재웅" userId="c076e348-f43a-4f00-bec6-f328754f7a62" providerId="ADAL" clId="{001412D2-9E7B-4383-B053-9E805E5D0E58}" dt="2024-02-15T06:50:45.945" v="630" actId="1076"/>
          <ac:picMkLst>
            <pc:docMk/>
            <pc:sldMk cId="344370721" sldId="474"/>
            <ac:picMk id="8" creationId="{09211CD7-865C-EDB6-7F64-6BAED65FF01C}"/>
          </ac:picMkLst>
        </pc:picChg>
        <pc:picChg chg="mod modCrop">
          <ac:chgData name="한재웅" userId="c076e348-f43a-4f00-bec6-f328754f7a62" providerId="ADAL" clId="{001412D2-9E7B-4383-B053-9E805E5D0E58}" dt="2024-02-15T06:51:20.790" v="637" actId="1076"/>
          <ac:picMkLst>
            <pc:docMk/>
            <pc:sldMk cId="344370721" sldId="474"/>
            <ac:picMk id="9" creationId="{727335BD-BC4F-4F32-163F-7EB1EB7C67B6}"/>
          </ac:picMkLst>
        </pc:picChg>
        <pc:picChg chg="add mod">
          <ac:chgData name="한재웅" userId="c076e348-f43a-4f00-bec6-f328754f7a62" providerId="ADAL" clId="{001412D2-9E7B-4383-B053-9E805E5D0E58}" dt="2024-02-15T06:51:24.288" v="638" actId="1076"/>
          <ac:picMkLst>
            <pc:docMk/>
            <pc:sldMk cId="344370721" sldId="474"/>
            <ac:picMk id="11" creationId="{D965C71A-AA60-C30C-6EAA-722F7CD8ACD8}"/>
          </ac:picMkLst>
        </pc:picChg>
      </pc:sldChg>
      <pc:sldChg chg="addSp delSp modSp add mod ord">
        <pc:chgData name="한재웅" userId="c076e348-f43a-4f00-bec6-f328754f7a62" providerId="ADAL" clId="{001412D2-9E7B-4383-B053-9E805E5D0E58}" dt="2024-02-15T09:49:18.807" v="1386" actId="14734"/>
        <pc:sldMkLst>
          <pc:docMk/>
          <pc:sldMk cId="72478744" sldId="475"/>
        </pc:sldMkLst>
        <pc:spChg chg="del">
          <ac:chgData name="한재웅" userId="c076e348-f43a-4f00-bec6-f328754f7a62" providerId="ADAL" clId="{001412D2-9E7B-4383-B053-9E805E5D0E58}" dt="2024-02-15T09:47:22.435" v="1244" actId="478"/>
          <ac:spMkLst>
            <pc:docMk/>
            <pc:sldMk cId="72478744" sldId="475"/>
            <ac:spMk id="3" creationId="{B3A7EA01-0560-55BB-9EC5-FB57D843A904}"/>
          </ac:spMkLst>
        </pc:spChg>
        <pc:spChg chg="add del mod">
          <ac:chgData name="한재웅" userId="c076e348-f43a-4f00-bec6-f328754f7a62" providerId="ADAL" clId="{001412D2-9E7B-4383-B053-9E805E5D0E58}" dt="2024-02-15T09:37:33.338" v="792" actId="478"/>
          <ac:spMkLst>
            <pc:docMk/>
            <pc:sldMk cId="72478744" sldId="475"/>
            <ac:spMk id="4" creationId="{890CC0D5-7A9C-1A5D-ADFA-FFD5EFDD2294}"/>
          </ac:spMkLst>
        </pc:spChg>
        <pc:graphicFrameChg chg="add mod modGraphic">
          <ac:chgData name="한재웅" userId="c076e348-f43a-4f00-bec6-f328754f7a62" providerId="ADAL" clId="{001412D2-9E7B-4383-B053-9E805E5D0E58}" dt="2024-02-15T09:49:18.807" v="1386" actId="14734"/>
          <ac:graphicFrameMkLst>
            <pc:docMk/>
            <pc:sldMk cId="72478744" sldId="475"/>
            <ac:graphicFrameMk id="5" creationId="{010A5F86-2538-3942-63C0-D3AB4B4C8D4E}"/>
          </ac:graphicFrameMkLst>
        </pc:graphicFrameChg>
        <pc:picChg chg="del">
          <ac:chgData name="한재웅" userId="c076e348-f43a-4f00-bec6-f328754f7a62" providerId="ADAL" clId="{001412D2-9E7B-4383-B053-9E805E5D0E58}" dt="2024-02-15T09:36:36.144" v="754" actId="478"/>
          <ac:picMkLst>
            <pc:docMk/>
            <pc:sldMk cId="72478744" sldId="475"/>
            <ac:picMk id="6" creationId="{CF943E04-1424-46DC-FBA7-5F1E043E45EE}"/>
          </ac:picMkLst>
        </pc:picChg>
        <pc:picChg chg="del">
          <ac:chgData name="한재웅" userId="c076e348-f43a-4f00-bec6-f328754f7a62" providerId="ADAL" clId="{001412D2-9E7B-4383-B053-9E805E5D0E58}" dt="2024-02-15T09:36:35.525" v="753" actId="478"/>
          <ac:picMkLst>
            <pc:docMk/>
            <pc:sldMk cId="72478744" sldId="475"/>
            <ac:picMk id="9" creationId="{5A900441-210F-DC0A-5ED5-0053C9A85348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2:51.239" v="1820" actId="1076"/>
        <pc:sldMkLst>
          <pc:docMk/>
          <pc:sldMk cId="1719866640" sldId="476"/>
        </pc:sldMkLst>
        <pc:spChg chg="add mod">
          <ac:chgData name="한재웅" userId="c076e348-f43a-4f00-bec6-f328754f7a62" providerId="ADAL" clId="{001412D2-9E7B-4383-B053-9E805E5D0E58}" dt="2024-02-15T10:20:59.643" v="1770" actId="20577"/>
          <ac:spMkLst>
            <pc:docMk/>
            <pc:sldMk cId="1719866640" sldId="476"/>
            <ac:spMk id="6" creationId="{B6A3AB5C-D29F-FAE0-75C9-3C8BD2D2ED45}"/>
          </ac:spMkLst>
        </pc:spChg>
        <pc:graphicFrameChg chg="mod modGraphic">
          <ac:chgData name="한재웅" userId="c076e348-f43a-4f00-bec6-f328754f7a62" providerId="ADAL" clId="{001412D2-9E7B-4383-B053-9E805E5D0E58}" dt="2024-02-15T10:22:41.401" v="1819" actId="20577"/>
          <ac:graphicFrameMkLst>
            <pc:docMk/>
            <pc:sldMk cId="1719866640" sldId="476"/>
            <ac:graphicFrameMk id="5" creationId="{4D0052C6-F2CD-AC86-331B-E091FF10A702}"/>
          </ac:graphicFrameMkLst>
        </pc:graphicFrameChg>
        <pc:picChg chg="add mod">
          <ac:chgData name="한재웅" userId="c076e348-f43a-4f00-bec6-f328754f7a62" providerId="ADAL" clId="{001412D2-9E7B-4383-B053-9E805E5D0E58}" dt="2024-02-15T10:20:23.147" v="1768" actId="1076"/>
          <ac:picMkLst>
            <pc:docMk/>
            <pc:sldMk cId="1719866640" sldId="476"/>
            <ac:picMk id="4" creationId="{0F4BFC9E-8B62-DED0-D689-401CC2EDB029}"/>
          </ac:picMkLst>
        </pc:picChg>
        <pc:picChg chg="add del mod">
          <ac:chgData name="한재웅" userId="c076e348-f43a-4f00-bec6-f328754f7a62" providerId="ADAL" clId="{001412D2-9E7B-4383-B053-9E805E5D0E58}" dt="2024-02-15T10:22:51.239" v="1820" actId="1076"/>
          <ac:picMkLst>
            <pc:docMk/>
            <pc:sldMk cId="1719866640" sldId="476"/>
            <ac:picMk id="1026" creationId="{B798DDA2-A014-D955-6528-09DD4C2C08F8}"/>
          </ac:picMkLst>
        </pc:picChg>
      </pc:sldChg>
      <pc:sldChg chg="modSp add mod">
        <pc:chgData name="한재웅" userId="c076e348-f43a-4f00-bec6-f328754f7a62" providerId="ADAL" clId="{001412D2-9E7B-4383-B053-9E805E5D0E58}" dt="2024-02-15T10:10:37.665" v="1544" actId="14734"/>
        <pc:sldMkLst>
          <pc:docMk/>
          <pc:sldMk cId="538627564" sldId="477"/>
        </pc:sldMkLst>
        <pc:graphicFrameChg chg="mod modGraphic">
          <ac:chgData name="한재웅" userId="c076e348-f43a-4f00-bec6-f328754f7a62" providerId="ADAL" clId="{001412D2-9E7B-4383-B053-9E805E5D0E58}" dt="2024-02-15T10:10:37.665" v="1544" actId="14734"/>
          <ac:graphicFrameMkLst>
            <pc:docMk/>
            <pc:sldMk cId="538627564" sldId="477"/>
            <ac:graphicFrameMk id="5" creationId="{0D80DAA7-6155-667E-F004-6A4A2464ABF2}"/>
          </ac:graphicFrameMkLst>
        </pc:graphicFrameChg>
      </pc:sldChg>
    </pc:docChg>
  </pc:docChgLst>
  <pc:docChgLst>
    <pc:chgData name="한재웅" userId="c076e348-f43a-4f00-bec6-f328754f7a62" providerId="ADAL" clId="{3463FD3C-EB46-426D-B794-BA2ABB8AC32B}"/>
    <pc:docChg chg="undo custSel addSld delSld modSld sldOrd">
      <pc:chgData name="한재웅" userId="c076e348-f43a-4f00-bec6-f328754f7a62" providerId="ADAL" clId="{3463FD3C-EB46-426D-B794-BA2ABB8AC32B}" dt="2024-02-14T17:05:23.485" v="832"/>
      <pc:docMkLst>
        <pc:docMk/>
      </pc:docMkLst>
      <pc:sldChg chg="modSp mod">
        <pc:chgData name="한재웅" userId="c076e348-f43a-4f00-bec6-f328754f7a62" providerId="ADAL" clId="{3463FD3C-EB46-426D-B794-BA2ABB8AC32B}" dt="2024-02-14T14:08:18.456" v="11" actId="20577"/>
        <pc:sldMkLst>
          <pc:docMk/>
          <pc:sldMk cId="3880348309" sldId="256"/>
        </pc:sldMkLst>
        <pc:spChg chg="mod">
          <ac:chgData name="한재웅" userId="c076e348-f43a-4f00-bec6-f328754f7a62" providerId="ADAL" clId="{3463FD3C-EB46-426D-B794-BA2ABB8AC32B}" dt="2024-02-14T14:08:18.456" v="11" actId="20577"/>
          <ac:spMkLst>
            <pc:docMk/>
            <pc:sldMk cId="3880348309" sldId="256"/>
            <ac:spMk id="25" creationId="{E8AE5433-FB6C-D54E-48EE-48B72CBC5372}"/>
          </ac:spMkLst>
        </pc:spChg>
      </pc:sldChg>
      <pc:sldChg chg="addSp delSp modSp mod">
        <pc:chgData name="한재웅" userId="c076e348-f43a-4f00-bec6-f328754f7a62" providerId="ADAL" clId="{3463FD3C-EB46-426D-B794-BA2ABB8AC32B}" dt="2024-02-14T17:04:44.782" v="819" actId="478"/>
        <pc:sldMkLst>
          <pc:docMk/>
          <pc:sldMk cId="2360500930" sldId="458"/>
        </pc:sldMkLst>
        <pc:spChg chg="mod">
          <ac:chgData name="한재웅" userId="c076e348-f43a-4f00-bec6-f328754f7a62" providerId="ADAL" clId="{3463FD3C-EB46-426D-B794-BA2ABB8AC32B}" dt="2024-02-14T14:10:48.617" v="98" actId="20577"/>
          <ac:spMkLst>
            <pc:docMk/>
            <pc:sldMk cId="2360500930" sldId="458"/>
            <ac:spMk id="2" creationId="{4628D388-7287-B846-BF98-EEB955FEBA8F}"/>
          </ac:spMkLst>
        </pc:spChg>
        <pc:spChg chg="mod">
          <ac:chgData name="한재웅" userId="c076e348-f43a-4f00-bec6-f328754f7a62" providerId="ADAL" clId="{3463FD3C-EB46-426D-B794-BA2ABB8AC32B}" dt="2024-02-14T14:57:06.465" v="292"/>
          <ac:spMkLst>
            <pc:docMk/>
            <pc:sldMk cId="2360500930" sldId="458"/>
            <ac:spMk id="3" creationId="{90ADF25C-E1DF-2780-D248-74AFEF186985}"/>
          </ac:spMkLst>
        </pc:spChg>
        <pc:spChg chg="mod">
          <ac:chgData name="한재웅" userId="c076e348-f43a-4f00-bec6-f328754f7a62" providerId="ADAL" clId="{3463FD3C-EB46-426D-B794-BA2ABB8AC32B}" dt="2024-02-14T17:03:54.266" v="791" actId="6549"/>
          <ac:spMkLst>
            <pc:docMk/>
            <pc:sldMk cId="2360500930" sldId="458"/>
            <ac:spMk id="6" creationId="{744F6FDC-DA45-C5D9-0F14-35A7A1DA7B28}"/>
          </ac:spMkLst>
        </pc:spChg>
        <pc:spChg chg="del mod">
          <ac:chgData name="한재웅" userId="c076e348-f43a-4f00-bec6-f328754f7a62" providerId="ADAL" clId="{3463FD3C-EB46-426D-B794-BA2ABB8AC32B}" dt="2024-02-14T17:04:44.782" v="819" actId="478"/>
          <ac:spMkLst>
            <pc:docMk/>
            <pc:sldMk cId="2360500930" sldId="458"/>
            <ac:spMk id="7" creationId="{27729DD4-CB31-C835-20BA-7B76AD8A1E5A}"/>
          </ac:spMkLst>
        </pc:spChg>
        <pc:spChg chg="add">
          <ac:chgData name="한재웅" userId="c076e348-f43a-4f00-bec6-f328754f7a62" providerId="ADAL" clId="{3463FD3C-EB46-426D-B794-BA2ABB8AC32B}" dt="2024-02-14T14:45:04.550" v="100"/>
          <ac:spMkLst>
            <pc:docMk/>
            <pc:sldMk cId="2360500930" sldId="458"/>
            <ac:spMk id="9" creationId="{6E37B4C2-DFB3-02F2-6083-FA518448E3E3}"/>
          </ac:spMkLst>
        </pc:spChg>
        <pc:spChg chg="add mod">
          <ac:chgData name="한재웅" userId="c076e348-f43a-4f00-bec6-f328754f7a62" providerId="ADAL" clId="{3463FD3C-EB46-426D-B794-BA2ABB8AC32B}" dt="2024-02-14T17:04:43.426" v="818"/>
          <ac:spMkLst>
            <pc:docMk/>
            <pc:sldMk cId="2360500930" sldId="458"/>
            <ac:spMk id="12" creationId="{CE087EA1-7DC4-FA92-4064-3546DCA0791B}"/>
          </ac:spMkLst>
        </pc:spChg>
        <pc:picChg chg="add mod modCrop">
          <ac:chgData name="한재웅" userId="c076e348-f43a-4f00-bec6-f328754f7a62" providerId="ADAL" clId="{3463FD3C-EB46-426D-B794-BA2ABB8AC32B}" dt="2024-02-14T14:53:08.992" v="115" actId="208"/>
          <ac:picMkLst>
            <pc:docMk/>
            <pc:sldMk cId="2360500930" sldId="458"/>
            <ac:picMk id="11" creationId="{9BF8CCC7-D498-4BE2-CBC0-44985F819C5F}"/>
          </ac:picMkLst>
        </pc:picChg>
      </pc:sldChg>
      <pc:sldChg chg="add del">
        <pc:chgData name="한재웅" userId="c076e348-f43a-4f00-bec6-f328754f7a62" providerId="ADAL" clId="{3463FD3C-EB46-426D-B794-BA2ABB8AC32B}" dt="2024-02-14T15:31:57.638" v="294" actId="47"/>
        <pc:sldMkLst>
          <pc:docMk/>
          <pc:sldMk cId="180401753" sldId="459"/>
        </pc:sldMkLst>
      </pc:sldChg>
      <pc:sldChg chg="addSp delSp modSp add mod">
        <pc:chgData name="한재웅" userId="c076e348-f43a-4f00-bec6-f328754f7a62" providerId="ADAL" clId="{3463FD3C-EB46-426D-B794-BA2ABB8AC32B}" dt="2024-02-14T17:04:38.046" v="815" actId="1035"/>
        <pc:sldMkLst>
          <pc:docMk/>
          <pc:sldMk cId="718833816" sldId="459"/>
        </pc:sldMkLst>
        <pc:spChg chg="mod">
          <ac:chgData name="한재웅" userId="c076e348-f43a-4f00-bec6-f328754f7a62" providerId="ADAL" clId="{3463FD3C-EB46-426D-B794-BA2ABB8AC32B}" dt="2024-02-14T15:39:36.934" v="331" actId="20577"/>
          <ac:spMkLst>
            <pc:docMk/>
            <pc:sldMk cId="718833816" sldId="459"/>
            <ac:spMk id="2" creationId="{B9F17CFF-A4A5-F2B1-CB4D-080EB7202D74}"/>
          </ac:spMkLst>
        </pc:spChg>
        <pc:spChg chg="mod">
          <ac:chgData name="한재웅" userId="c076e348-f43a-4f00-bec6-f328754f7a62" providerId="ADAL" clId="{3463FD3C-EB46-426D-B794-BA2ABB8AC32B}" dt="2024-02-14T15:32:04.051" v="298" actId="6549"/>
          <ac:spMkLst>
            <pc:docMk/>
            <pc:sldMk cId="718833816" sldId="459"/>
            <ac:spMk id="3" creationId="{DB98A889-6F08-B4DD-4837-0C2089D75006}"/>
          </ac:spMkLst>
        </pc:spChg>
        <pc:spChg chg="del">
          <ac:chgData name="한재웅" userId="c076e348-f43a-4f00-bec6-f328754f7a62" providerId="ADAL" clId="{3463FD3C-EB46-426D-B794-BA2ABB8AC32B}" dt="2024-02-14T17:03:58.574" v="792" actId="478"/>
          <ac:spMkLst>
            <pc:docMk/>
            <pc:sldMk cId="718833816" sldId="459"/>
            <ac:spMk id="6" creationId="{55E040BB-740E-A3C2-8AE5-B8547FCECCDE}"/>
          </ac:spMkLst>
        </pc:spChg>
        <pc:spChg chg="add del mod">
          <ac:chgData name="한재웅" userId="c076e348-f43a-4f00-bec6-f328754f7a62" providerId="ADAL" clId="{3463FD3C-EB46-426D-B794-BA2ABB8AC32B}" dt="2024-02-14T17:04:38.046" v="815" actId="1035"/>
          <ac:spMkLst>
            <pc:docMk/>
            <pc:sldMk cId="718833816" sldId="459"/>
            <ac:spMk id="7" creationId="{97E8022D-066B-AD02-8142-7CFBD4418B13}"/>
          </ac:spMkLst>
        </pc:spChg>
        <pc:spChg chg="add mod">
          <ac:chgData name="한재웅" userId="c076e348-f43a-4f00-bec6-f328754f7a62" providerId="ADAL" clId="{3463FD3C-EB46-426D-B794-BA2ABB8AC32B}" dt="2024-02-14T16:43:53.457" v="690" actId="20577"/>
          <ac:spMkLst>
            <pc:docMk/>
            <pc:sldMk cId="718833816" sldId="459"/>
            <ac:spMk id="9" creationId="{883F60AB-443F-17F7-D209-107A4C8AF42E}"/>
          </ac:spMkLst>
        </pc:spChg>
        <pc:spChg chg="add mod ord">
          <ac:chgData name="한재웅" userId="c076e348-f43a-4f00-bec6-f328754f7a62" providerId="ADAL" clId="{3463FD3C-EB46-426D-B794-BA2ABB8AC32B}" dt="2024-02-14T17:04:36.916" v="814" actId="167"/>
          <ac:spMkLst>
            <pc:docMk/>
            <pc:sldMk cId="718833816" sldId="459"/>
            <ac:spMk id="20" creationId="{B800F43C-DB4E-87C6-D1D9-C276375863E1}"/>
          </ac:spMkLst>
        </pc:spChg>
        <pc:spChg chg="add del mod">
          <ac:chgData name="한재웅" userId="c076e348-f43a-4f00-bec6-f328754f7a62" providerId="ADAL" clId="{3463FD3C-EB46-426D-B794-BA2ABB8AC32B}" dt="2024-02-14T17:04:29.775" v="810" actId="478"/>
          <ac:spMkLst>
            <pc:docMk/>
            <pc:sldMk cId="718833816" sldId="459"/>
            <ac:spMk id="21" creationId="{E249DC28-78DC-4AAF-3CAE-07AAAAAF014D}"/>
          </ac:spMkLst>
        </pc:spChg>
        <pc:grpChg chg="add mod">
          <ac:chgData name="한재웅" userId="c076e348-f43a-4f00-bec6-f328754f7a62" providerId="ADAL" clId="{3463FD3C-EB46-426D-B794-BA2ABB8AC32B}" dt="2024-02-14T16:47:58.089" v="698" actId="164"/>
          <ac:grpSpMkLst>
            <pc:docMk/>
            <pc:sldMk cId="718833816" sldId="459"/>
            <ac:grpSpMk id="15" creationId="{A5588492-66DB-01E3-1E0F-E9BF45F00E06}"/>
          </ac:grpSpMkLst>
        </pc:grpChg>
        <pc:picChg chg="del">
          <ac:chgData name="한재웅" userId="c076e348-f43a-4f00-bec6-f328754f7a62" providerId="ADAL" clId="{3463FD3C-EB46-426D-B794-BA2ABB8AC32B}" dt="2024-02-14T15:32:00.454" v="296" actId="478"/>
          <ac:picMkLst>
            <pc:docMk/>
            <pc:sldMk cId="718833816" sldId="459"/>
            <ac:picMk id="11" creationId="{9A0D799C-2494-21F6-4CA3-2499CAE7A584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2" creationId="{93F062D5-B276-C8A4-0307-F53A0054CAEA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4" creationId="{A70CF6A4-14AA-14EA-0BCC-0B46F683DA4D}"/>
          </ac:picMkLst>
        </pc:picChg>
        <pc:picChg chg="add mod">
          <ac:chgData name="한재웅" userId="c076e348-f43a-4f00-bec6-f328754f7a62" providerId="ADAL" clId="{3463FD3C-EB46-426D-B794-BA2ABB8AC32B}" dt="2024-02-14T16:48:14.438" v="703" actId="208"/>
          <ac:picMkLst>
            <pc:docMk/>
            <pc:sldMk cId="718833816" sldId="459"/>
            <ac:picMk id="17" creationId="{78A92D9F-27E2-E566-ABA3-7CD086D0A96C}"/>
          </ac:picMkLst>
        </pc:picChg>
        <pc:picChg chg="add mod">
          <ac:chgData name="한재웅" userId="c076e348-f43a-4f00-bec6-f328754f7a62" providerId="ADAL" clId="{3463FD3C-EB46-426D-B794-BA2ABB8AC32B}" dt="2024-02-14T16:56:48.323" v="705" actId="1076"/>
          <ac:picMkLst>
            <pc:docMk/>
            <pc:sldMk cId="718833816" sldId="459"/>
            <ac:picMk id="19" creationId="{FE1B7B22-698A-86BF-E0B3-18F8848D3B71}"/>
          </ac:picMkLst>
        </pc:picChg>
      </pc:sldChg>
      <pc:sldChg chg="addSp delSp modSp add mod">
        <pc:chgData name="한재웅" userId="c076e348-f43a-4f00-bec6-f328754f7a62" providerId="ADAL" clId="{3463FD3C-EB46-426D-B794-BA2ABB8AC32B}" dt="2024-02-14T17:04:42.028" v="817"/>
        <pc:sldMkLst>
          <pc:docMk/>
          <pc:sldMk cId="4020021859" sldId="460"/>
        </pc:sldMkLst>
        <pc:spChg chg="del">
          <ac:chgData name="한재웅" userId="c076e348-f43a-4f00-bec6-f328754f7a62" providerId="ADAL" clId="{3463FD3C-EB46-426D-B794-BA2ABB8AC32B}" dt="2024-02-14T17:04:01.398" v="794" actId="478"/>
          <ac:spMkLst>
            <pc:docMk/>
            <pc:sldMk cId="4020021859" sldId="460"/>
            <ac:spMk id="6" creationId="{BBBE7ADD-604B-815C-8BC7-2A76DA98A13E}"/>
          </ac:spMkLst>
        </pc:spChg>
        <pc:spChg chg="del mod">
          <ac:chgData name="한재웅" userId="c076e348-f43a-4f00-bec6-f328754f7a62" providerId="ADAL" clId="{3463FD3C-EB46-426D-B794-BA2ABB8AC32B}" dt="2024-02-14T17:04:41.799" v="816" actId="478"/>
          <ac:spMkLst>
            <pc:docMk/>
            <pc:sldMk cId="4020021859" sldId="460"/>
            <ac:spMk id="7" creationId="{22D81596-15A5-DC08-C6DE-C941B9070B25}"/>
          </ac:spMkLst>
        </pc:spChg>
        <pc:spChg chg="add mod ord">
          <ac:chgData name="한재웅" userId="c076e348-f43a-4f00-bec6-f328754f7a62" providerId="ADAL" clId="{3463FD3C-EB46-426D-B794-BA2ABB8AC32B}" dt="2024-02-14T17:04:19.275" v="803" actId="167"/>
          <ac:spMkLst>
            <pc:docMk/>
            <pc:sldMk cId="4020021859" sldId="460"/>
            <ac:spMk id="10" creationId="{EFD78FFF-1D98-88F7-F399-7AF065ED38B3}"/>
          </ac:spMkLst>
        </pc:spChg>
        <pc:spChg chg="add mod">
          <ac:chgData name="한재웅" userId="c076e348-f43a-4f00-bec6-f328754f7a62" providerId="ADAL" clId="{3463FD3C-EB46-426D-B794-BA2ABB8AC32B}" dt="2024-02-14T17:04:42.028" v="817"/>
          <ac:spMkLst>
            <pc:docMk/>
            <pc:sldMk cId="4020021859" sldId="460"/>
            <ac:spMk id="11" creationId="{18001EED-1AC9-48A8-228F-C5EDA278E672}"/>
          </ac:spMkLst>
        </pc:spChg>
      </pc:sldChg>
      <pc:sldChg chg="delSp modSp add mod">
        <pc:chgData name="한재웅" userId="c076e348-f43a-4f00-bec6-f328754f7a62" providerId="ADAL" clId="{3463FD3C-EB46-426D-B794-BA2ABB8AC32B}" dt="2024-02-14T17:04:58.698" v="823" actId="1076"/>
        <pc:sldMkLst>
          <pc:docMk/>
          <pc:sldMk cId="3371625439" sldId="461"/>
        </pc:sldMkLst>
        <pc:spChg chg="mod ord">
          <ac:chgData name="한재웅" userId="c076e348-f43a-4f00-bec6-f328754f7a62" providerId="ADAL" clId="{3463FD3C-EB46-426D-B794-BA2ABB8AC32B}" dt="2024-02-14T17:04:58.698" v="823" actId="1076"/>
          <ac:spMkLst>
            <pc:docMk/>
            <pc:sldMk cId="3371625439" sldId="461"/>
            <ac:spMk id="7" creationId="{3399C635-6E8B-F512-BD35-D8FBB03A619C}"/>
          </ac:spMkLst>
        </pc:spChg>
        <pc:spChg chg="mod">
          <ac:chgData name="한재웅" userId="c076e348-f43a-4f00-bec6-f328754f7a62" providerId="ADAL" clId="{3463FD3C-EB46-426D-B794-BA2ABB8AC32B}" dt="2024-02-14T17:04:08.942" v="800" actId="6549"/>
          <ac:spMkLst>
            <pc:docMk/>
            <pc:sldMk cId="3371625439" sldId="461"/>
            <ac:spMk id="9" creationId="{EA5ABE49-68F8-12B7-7714-F0235DB9A85D}"/>
          </ac:spMkLst>
        </pc:spChg>
        <pc:grpChg chg="del">
          <ac:chgData name="한재웅" userId="c076e348-f43a-4f00-bec6-f328754f7a62" providerId="ADAL" clId="{3463FD3C-EB46-426D-B794-BA2ABB8AC32B}" dt="2024-02-14T17:04:04.422" v="797" actId="478"/>
          <ac:grpSpMkLst>
            <pc:docMk/>
            <pc:sldMk cId="3371625439" sldId="461"/>
            <ac:grpSpMk id="15" creationId="{5E2FAC73-23A1-93E1-65D0-8A9C0DDC2D89}"/>
          </ac:grpSpMkLst>
        </pc:grpChg>
        <pc:picChg chg="del">
          <ac:chgData name="한재웅" userId="c076e348-f43a-4f00-bec6-f328754f7a62" providerId="ADAL" clId="{3463FD3C-EB46-426D-B794-BA2ABB8AC32B}" dt="2024-02-14T17:04:04.903" v="798" actId="478"/>
          <ac:picMkLst>
            <pc:docMk/>
            <pc:sldMk cId="3371625439" sldId="461"/>
            <ac:picMk id="17" creationId="{79FA433B-4BC4-6EA2-B553-10DEE95D7439}"/>
          </ac:picMkLst>
        </pc:picChg>
        <pc:picChg chg="del">
          <ac:chgData name="한재웅" userId="c076e348-f43a-4f00-bec6-f328754f7a62" providerId="ADAL" clId="{3463FD3C-EB46-426D-B794-BA2ABB8AC32B}" dt="2024-02-14T17:04:05.525" v="799" actId="478"/>
          <ac:picMkLst>
            <pc:docMk/>
            <pc:sldMk cId="3371625439" sldId="461"/>
            <ac:picMk id="19" creationId="{95F54320-C57B-A54A-9CB2-C5D5E61146AA}"/>
          </ac:picMkLst>
        </pc:picChg>
      </pc:sldChg>
      <pc:sldChg chg="add ord">
        <pc:chgData name="한재웅" userId="c076e348-f43a-4f00-bec6-f328754f7a62" providerId="ADAL" clId="{3463FD3C-EB46-426D-B794-BA2ABB8AC32B}" dt="2024-02-14T17:05:23.485" v="832"/>
        <pc:sldMkLst>
          <pc:docMk/>
          <pc:sldMk cId="3481516326" sldId="462"/>
        </pc:sldMkLst>
      </pc:sldChg>
      <pc:sldChg chg="modSp add mod">
        <pc:chgData name="한재웅" userId="c076e348-f43a-4f00-bec6-f328754f7a62" providerId="ADAL" clId="{3463FD3C-EB46-426D-B794-BA2ABB8AC32B}" dt="2024-02-14T17:05:05.823" v="825" actId="1076"/>
        <pc:sldMkLst>
          <pc:docMk/>
          <pc:sldMk cId="821558230" sldId="463"/>
        </pc:sldMkLst>
        <pc:spChg chg="mod">
          <ac:chgData name="한재웅" userId="c076e348-f43a-4f00-bec6-f328754f7a62" providerId="ADAL" clId="{3463FD3C-EB46-426D-B794-BA2ABB8AC32B}" dt="2024-02-14T17:05:05.823" v="825" actId="1076"/>
          <ac:spMkLst>
            <pc:docMk/>
            <pc:sldMk cId="821558230" sldId="463"/>
            <ac:spMk id="7" creationId="{609F24DB-46F3-B730-39DF-F5B5B3C48987}"/>
          </ac:spMkLst>
        </pc:spChg>
      </pc:sldChg>
      <pc:sldChg chg="modSp add mod">
        <pc:chgData name="한재웅" userId="c076e348-f43a-4f00-bec6-f328754f7a62" providerId="ADAL" clId="{3463FD3C-EB46-426D-B794-BA2ABB8AC32B}" dt="2024-02-14T17:05:16.773" v="830" actId="1036"/>
        <pc:sldMkLst>
          <pc:docMk/>
          <pc:sldMk cId="202217387" sldId="464"/>
        </pc:sldMkLst>
        <pc:spChg chg="mod">
          <ac:chgData name="한재웅" userId="c076e348-f43a-4f00-bec6-f328754f7a62" providerId="ADAL" clId="{3463FD3C-EB46-426D-B794-BA2ABB8AC32B}" dt="2024-02-14T17:05:16.773" v="830" actId="1036"/>
          <ac:spMkLst>
            <pc:docMk/>
            <pc:sldMk cId="202217387" sldId="464"/>
            <ac:spMk id="7" creationId="{6B013820-F540-6E77-F226-55B02AD856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1FEB-D017-4EE3-99B7-5FE9CB8A6CD9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CBA-A8A1-421F-8EDC-38B5FD4C9BFF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8F5C-409F-42CC-91C7-418C5A02E651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96" y="508460"/>
            <a:ext cx="11149304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825625"/>
            <a:ext cx="11039121" cy="4351338"/>
          </a:xfrm>
        </p:spPr>
        <p:txBody>
          <a:bodyPr>
            <a:normAutofit/>
          </a:bodyPr>
          <a:lstStyle>
            <a:lvl1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2666-2A18-435B-AF7A-0740ED98BD51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447" y="6356349"/>
            <a:ext cx="41148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859" y="6562965"/>
            <a:ext cx="472141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38100">
            <a:solidFill>
              <a:srgbClr val="004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037039-55DD-CE81-2D8F-D41517A2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4541"/>
            <a:ext cx="10955295" cy="30777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55BA-9422-B2D6-77FA-588DF86CC704}"/>
              </a:ext>
            </a:extLst>
          </p:cNvPr>
          <p:cNvSpPr txBox="1"/>
          <p:nvPr userDrawn="1"/>
        </p:nvSpPr>
        <p:spPr>
          <a:xfrm>
            <a:off x="10759272" y="6574459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Jaewoong</a:t>
            </a:r>
            <a:r>
              <a:rPr lang="en-US" altLang="ko-KR" sz="1000" dirty="0"/>
              <a:t> Han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30E4F6-903F-9D7D-5824-4109FDADB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38" b="3292"/>
          <a:stretch/>
        </p:blipFill>
        <p:spPr>
          <a:xfrm>
            <a:off x="10315388" y="206440"/>
            <a:ext cx="1672116" cy="5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7A66-BDE3-4825-B658-2A0A32FFD33D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4BD4-41B1-40A1-9C42-405235CE14B6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4707-0B71-4BE3-9239-DB894F2423C7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1ED-0A69-4ECA-9465-F336B3D63973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FDE-9041-4399-A3EB-C394EC0C3F66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5669-03FD-4EEE-8884-F7480C5D9122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D1A-EF73-473B-BBC1-EC3610D69D58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9C2D-74BC-4C0B-A251-900CE7E8B82A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UDA" TargetMode="External"/><Relationship Id="rId5" Type="http://schemas.openxmlformats.org/officeDocument/2006/relationships/hyperlink" Target="https://pytorch.org/get-started/locally/" TargetMode="External"/><Relationship Id="rId4" Type="http://schemas.openxmlformats.org/officeDocument/2006/relationships/hyperlink" Target="https://www.anacond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D3781B-2B8A-5543-3BDE-5C2A28799CF2}"/>
              </a:ext>
            </a:extLst>
          </p:cNvPr>
          <p:cNvGrpSpPr/>
          <p:nvPr/>
        </p:nvGrpSpPr>
        <p:grpSpPr>
          <a:xfrm>
            <a:off x="0" y="0"/>
            <a:ext cx="12194162" cy="6858000"/>
            <a:chOff x="0" y="0"/>
            <a:chExt cx="12194162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A3245D-14E3-E0B3-A5D4-FD02531ED6BA}"/>
                </a:ext>
              </a:extLst>
            </p:cNvPr>
            <p:cNvSpPr/>
            <p:nvPr/>
          </p:nvSpPr>
          <p:spPr>
            <a:xfrm>
              <a:off x="1192192" y="0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BE00D8-3E0E-E283-4BE5-AFCB83649F98}"/>
                </a:ext>
              </a:extLst>
            </p:cNvPr>
            <p:cNvSpPr/>
            <p:nvPr/>
          </p:nvSpPr>
          <p:spPr>
            <a:xfrm>
              <a:off x="1192192" y="5665808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F3C984-FDD5-6BD1-2D2C-5ACEA7FDDC0F}"/>
                </a:ext>
              </a:extLst>
            </p:cNvPr>
            <p:cNvSpPr/>
            <p:nvPr/>
          </p:nvSpPr>
          <p:spPr>
            <a:xfrm>
              <a:off x="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2BE625-BD54-082E-A432-73C4C2850E3C}"/>
                </a:ext>
              </a:extLst>
            </p:cNvPr>
            <p:cNvSpPr/>
            <p:nvPr/>
          </p:nvSpPr>
          <p:spPr>
            <a:xfrm>
              <a:off x="1100197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Python Programming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1927503" y="4440872"/>
            <a:ext cx="83369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Jaewoong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Han</a:t>
            </a:r>
            <a:endParaRPr lang="ko-KR" altLang="en-US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DD656A3-5324-AB57-44F6-4A8475C29EB3}"/>
              </a:ext>
            </a:extLst>
          </p:cNvPr>
          <p:cNvSpPr/>
          <p:nvPr/>
        </p:nvSpPr>
        <p:spPr>
          <a:xfrm flipV="1">
            <a:off x="1478280" y="3390910"/>
            <a:ext cx="9235440" cy="45719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089DD89A-1395-DAE9-6BA6-469F5C0EF9A5}"/>
              </a:ext>
            </a:extLst>
          </p:cNvPr>
          <p:cNvSpPr txBox="1"/>
          <p:nvPr/>
        </p:nvSpPr>
        <p:spPr>
          <a:xfrm>
            <a:off x="0" y="6241415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 dirty="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 dirty="0">
              <a:latin typeface="Gill Sans MT"/>
              <a:cs typeface="Gill Sans M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21C0B25-1CAC-D48B-1958-E296F636E0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4497" y="41511"/>
            <a:ext cx="1816594" cy="5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07C0-CF92-5078-B90D-F6641996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6790B-F0BC-20E3-69C0-CB5E74EF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</a:p>
          <a:p>
            <a:pPr lvl="1"/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pPr lvl="1"/>
            <a:r>
              <a:rPr lang="en-US" altLang="ko-KR" dirty="0"/>
              <a:t>Choose latest version or appropriate version. (Recommend 3.8 upper)</a:t>
            </a:r>
          </a:p>
          <a:p>
            <a:endParaRPr lang="en-US" altLang="ko-KR" dirty="0"/>
          </a:p>
          <a:p>
            <a:r>
              <a:rPr lang="en-US" altLang="ko-KR" dirty="0"/>
              <a:t>Visual Studio Code (</a:t>
            </a:r>
            <a:r>
              <a:rPr lang="en-US" altLang="ko-KR" dirty="0" err="1"/>
              <a:t>VSCode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https://code.visualstudio.com/</a:t>
            </a:r>
            <a:endParaRPr lang="en-US" altLang="ko-KR" dirty="0"/>
          </a:p>
          <a:p>
            <a:pPr lvl="1"/>
            <a:r>
              <a:rPr lang="en-US" altLang="ko-KR" dirty="0"/>
              <a:t>It’s most popular open-source code editor.</a:t>
            </a:r>
          </a:p>
          <a:p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en-US" altLang="ko-KR" sz="1100" dirty="0"/>
              <a:t>(not now…)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https://www.anaconda.com/</a:t>
            </a:r>
            <a:endParaRPr lang="en-US" altLang="ko-KR" dirty="0"/>
          </a:p>
          <a:p>
            <a:pPr lvl="1"/>
            <a:r>
              <a:rPr lang="en-US" altLang="ko-KR" dirty="0"/>
              <a:t>It is useful when you use virtual environment.</a:t>
            </a:r>
          </a:p>
          <a:p>
            <a:endParaRPr lang="en-US" altLang="ko-KR" dirty="0"/>
          </a:p>
          <a:p>
            <a:r>
              <a:rPr lang="en-US" altLang="ko-KR" dirty="0"/>
              <a:t>CUDA, </a:t>
            </a:r>
            <a:r>
              <a:rPr lang="en-US" altLang="ko-KR" dirty="0" err="1"/>
              <a:t>cuDNN</a:t>
            </a:r>
            <a:r>
              <a:rPr lang="en-US" altLang="ko-KR" dirty="0"/>
              <a:t> for using GPU </a:t>
            </a:r>
            <a:r>
              <a:rPr lang="en-US" altLang="ko-KR" sz="1100" dirty="0"/>
              <a:t>(recommend, but not required)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https://pytorch.org/get-started/locally/</a:t>
            </a:r>
            <a:endParaRPr lang="en-US" altLang="ko-KR" dirty="0"/>
          </a:p>
          <a:p>
            <a:pPr lvl="1"/>
            <a:r>
              <a:rPr lang="en-US" altLang="ko-KR" dirty="0"/>
              <a:t>Find appropriate CUDA, </a:t>
            </a:r>
            <a:r>
              <a:rPr lang="en-US" altLang="ko-KR" dirty="0" err="1"/>
              <a:t>cuDNN</a:t>
            </a:r>
            <a:r>
              <a:rPr lang="en-US" altLang="ko-KR" dirty="0"/>
              <a:t> version for your computer</a:t>
            </a:r>
          </a:p>
          <a:p>
            <a:pPr lvl="1"/>
            <a:r>
              <a:rPr lang="en-US" altLang="ko-KR" dirty="0">
                <a:hlinkClick r:id="rId6"/>
              </a:rPr>
              <a:t>https://en.wikipedia.org/wiki/CUDA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E794E-DD76-EE6A-B91F-FC634A35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6446B-BD47-D2BC-AF64-513E08335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Install Necessary Programs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8379F-948B-6368-9204-E3830E5C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43" y="1675335"/>
            <a:ext cx="3572156" cy="22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EA2DB6-F996-B75A-6D5B-347FE10504BF}"/>
              </a:ext>
            </a:extLst>
          </p:cNvPr>
          <p:cNvSpPr/>
          <p:nvPr/>
        </p:nvSpPr>
        <p:spPr>
          <a:xfrm>
            <a:off x="8773124" y="3651206"/>
            <a:ext cx="965556" cy="18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44B65D-9F8B-C8BE-EA2F-45C27C38DC9E}"/>
              </a:ext>
            </a:extLst>
          </p:cNvPr>
          <p:cNvSpPr/>
          <p:nvPr/>
        </p:nvSpPr>
        <p:spPr>
          <a:xfrm>
            <a:off x="9388475" y="4438650"/>
            <a:ext cx="1092200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E1B7AE-B9FF-866F-3E60-213F3D425D30}"/>
              </a:ext>
            </a:extLst>
          </p:cNvPr>
          <p:cNvSpPr/>
          <p:nvPr/>
        </p:nvSpPr>
        <p:spPr>
          <a:xfrm>
            <a:off x="9388475" y="5257800"/>
            <a:ext cx="1092200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614B-D07C-AB23-DBA0-8B8E57CF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84146-E1BB-C0FD-A9BA-BC8E0AD1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</a:p>
          <a:p>
            <a:pPr lvl="1"/>
            <a:r>
              <a:rPr lang="en-US" altLang="ko-KR" dirty="0"/>
              <a:t>List, Tuples, Dictionaries, …</a:t>
            </a:r>
          </a:p>
          <a:p>
            <a:r>
              <a:rPr lang="en-US" altLang="ko-KR" dirty="0"/>
              <a:t>Control Structures</a:t>
            </a:r>
          </a:p>
          <a:p>
            <a:pPr lvl="1"/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</a:p>
          <a:p>
            <a:pPr lvl="1"/>
            <a:r>
              <a:rPr lang="en-US" altLang="ko-KR" dirty="0"/>
              <a:t>for, while</a:t>
            </a:r>
          </a:p>
          <a:p>
            <a:r>
              <a:rPr lang="en-US" altLang="ko-KR" dirty="0"/>
              <a:t>Functions</a:t>
            </a:r>
          </a:p>
          <a:p>
            <a:pPr lvl="1"/>
            <a:r>
              <a:rPr lang="en-US" altLang="ko-KR" dirty="0"/>
              <a:t>Define functions, parameters, return, …</a:t>
            </a:r>
          </a:p>
          <a:p>
            <a:r>
              <a:rPr lang="en-US" altLang="ko-KR" dirty="0"/>
              <a:t>Object-Oriented Programming (OOP)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class_name</a:t>
            </a:r>
            <a:r>
              <a:rPr lang="en-US" altLang="ko-KR" dirty="0"/>
              <a:t>(</a:t>
            </a:r>
            <a:r>
              <a:rPr lang="en-US" altLang="ko-KR" dirty="0" err="1"/>
              <a:t>father_class_name</a:t>
            </a:r>
            <a:r>
              <a:rPr lang="en-US" altLang="ko-KR" dirty="0"/>
              <a:t>):</a:t>
            </a:r>
          </a:p>
          <a:p>
            <a:pPr lvl="2"/>
            <a:r>
              <a:rPr lang="en-US" altLang="ko-KR" dirty="0"/>
              <a:t>super(</a:t>
            </a:r>
            <a:r>
              <a:rPr lang="en-US" altLang="ko-KR" dirty="0" err="1"/>
              <a:t>class_name</a:t>
            </a:r>
            <a:r>
              <a:rPr lang="en-US" altLang="ko-KR" dirty="0"/>
              <a:t>, self).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r>
              <a:rPr lang="en-US" altLang="ko-KR" dirty="0"/>
              <a:t>Error Handling</a:t>
            </a:r>
          </a:p>
          <a:p>
            <a:pPr lvl="1"/>
            <a:r>
              <a:rPr lang="en-US" altLang="ko-KR" dirty="0"/>
              <a:t>try, except,</a:t>
            </a:r>
            <a:r>
              <a:rPr lang="ko-KR" altLang="en-US" dirty="0"/>
              <a:t> </a:t>
            </a:r>
            <a:r>
              <a:rPr lang="en-US" altLang="ko-KR" dirty="0"/>
              <a:t>finally</a:t>
            </a:r>
          </a:p>
          <a:p>
            <a:pPr lvl="1"/>
            <a:r>
              <a:rPr lang="en-US" altLang="ko-KR" dirty="0"/>
              <a:t>raise </a:t>
            </a:r>
            <a:r>
              <a:rPr lang="en-US" altLang="ko-KR" dirty="0" err="1"/>
              <a:t>valuerror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Modules and Packages</a:t>
            </a:r>
          </a:p>
          <a:p>
            <a:pPr lvl="1"/>
            <a:r>
              <a:rPr lang="en-US" altLang="ko-KR" dirty="0"/>
              <a:t>pip install ~</a:t>
            </a:r>
          </a:p>
          <a:p>
            <a:pPr lvl="1"/>
            <a:r>
              <a:rPr lang="en-US" altLang="ko-KR" dirty="0"/>
              <a:t>from ~ import ~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0E0A0-2996-7FFD-63A3-EDB73E6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8CC879-104A-5B1B-9900-253227DE4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 coding you should study on your 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9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42EAE-1851-CFC2-835C-B2DC9482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057BA-7378-C242-3564-A4BC8B45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3259E-9D0C-056F-FBCD-2A7D14A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494ED-056E-7F0C-D76B-D04B46AFA2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to run a Python file using Command Prompt 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6DC6D-34B4-6F89-F0BD-1873B0FB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3"/>
          <a:stretch/>
        </p:blipFill>
        <p:spPr>
          <a:xfrm>
            <a:off x="1712251" y="1825625"/>
            <a:ext cx="8133794" cy="356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7AB27-FBB5-75BE-588B-71FEBE27951D}"/>
              </a:ext>
            </a:extLst>
          </p:cNvPr>
          <p:cNvSpPr txBox="1"/>
          <p:nvPr/>
        </p:nvSpPr>
        <p:spPr>
          <a:xfrm>
            <a:off x="9887626" y="1955800"/>
            <a:ext cx="183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Module</a:t>
            </a:r>
            <a:r>
              <a:rPr lang="ko-KR" altLang="en-US" sz="1400" dirty="0"/>
              <a:t> </a:t>
            </a:r>
            <a:r>
              <a:rPr lang="en-US" altLang="ko-KR" sz="1400" dirty="0"/>
              <a:t>Path (prefer)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9BD6F-38BA-B1CD-8A37-1E9A6D76F50B}"/>
              </a:ext>
            </a:extLst>
          </p:cNvPr>
          <p:cNvSpPr txBox="1"/>
          <p:nvPr/>
        </p:nvSpPr>
        <p:spPr>
          <a:xfrm>
            <a:off x="9887626" y="3758604"/>
            <a:ext cx="87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File</a:t>
            </a:r>
            <a:r>
              <a:rPr lang="ko-KR" altLang="en-US" sz="1400" dirty="0"/>
              <a:t> </a:t>
            </a:r>
            <a:r>
              <a:rPr lang="en-US" altLang="ko-KR" sz="1400" dirty="0"/>
              <a:t>Path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723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4242-0F3A-4077-8949-3128B11F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001 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500FD-B1F0-6DC9-6A43-2F5D7F55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and writing csv files is one of the basic functions that we use a lot when dealing with data. In this course, we are going to read the MNIST dataset in the form of 1D vector and convert it into 2D vector form.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A7836-3F9F-A57D-6F0E-F2DAE192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990203-4F15-013C-AB77-075CA6126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Handling csv files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58BF66-8557-E771-4B67-9B35F209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3" y="2533600"/>
            <a:ext cx="5272144" cy="34739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75A34-07E4-7AA6-7489-89C98EA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5750"/>
            <a:ext cx="3876896" cy="3471794"/>
          </a:xfrm>
          <a:prstGeom prst="rect">
            <a:avLst/>
          </a:prstGeom>
        </p:spPr>
      </p:pic>
      <p:pic>
        <p:nvPicPr>
          <p:cNvPr id="1026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B2A12A9A-8251-DF54-522B-57C93281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78" y="2533600"/>
            <a:ext cx="1172358" cy="11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9B9AE-257D-CEAD-4F49-F0AFBA68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001 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052D0-1D0C-83AE-BFB2-545CBCC5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 is preferred to use relative paths in most cases</a:t>
            </a:r>
          </a:p>
          <a:p>
            <a:r>
              <a:rPr lang="en-US" altLang="ko-KR" dirty="0"/>
              <a:t>Use ‘</a:t>
            </a:r>
            <a:r>
              <a:rPr lang="en-US" altLang="ko-KR" dirty="0" err="1"/>
              <a:t>os.path</a:t>
            </a:r>
            <a:r>
              <a:rPr lang="en-US" altLang="ko-KR" dirty="0"/>
              <a:t>’ library instead of using string path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C6BF7-D2FF-D73E-6202-FE49A3A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85075-3A76-1A04-CF80-19979E7E9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Load files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1DEFC-9746-95AF-CF3E-84DA2760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37" y="1825625"/>
            <a:ext cx="5469622" cy="27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62AC-97E9-CF1A-64CB-BFAF888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001 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BCEF-8323-E288-8ED1-FD529FE3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os.path.join</a:t>
            </a:r>
            <a:r>
              <a:rPr lang="en-US" altLang="ko-KR" dirty="0"/>
              <a:t>’ creates path.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glob.glob</a:t>
            </a:r>
            <a:r>
              <a:rPr lang="en-US" altLang="ko-KR" dirty="0"/>
              <a:t>’ returns the files in given </a:t>
            </a:r>
            <a:r>
              <a:rPr lang="en-US" altLang="ko-KR" dirty="0" err="1"/>
              <a:t>pathB</a:t>
            </a:r>
            <a:r>
              <a:rPr lang="en-US" altLang="ko-KR" dirty="0"/>
              <a:t> but note that the files are not sorted.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344805-CD20-0B63-8219-698D8571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B2F549-6662-EF9A-E539-09EC3CF8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Load files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2F64D9-05D5-A278-6144-9A915E2F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6" y="1572283"/>
            <a:ext cx="11039121" cy="27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2E59-7BF9-2F36-3D46-3EB110BB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002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5621-7855-C3B9-3C63-58145E44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numpy</a:t>
            </a:r>
            <a:r>
              <a:rPr lang="en-US" altLang="ko-KR" dirty="0"/>
              <a:t> library to treat numerical data in matrix form will be a daily job when you become a data scientist.</a:t>
            </a:r>
          </a:p>
          <a:p>
            <a:r>
              <a:rPr lang="en-US" altLang="ko-KR" dirty="0"/>
              <a:t>In this course, we are going to read 2D MNIST dataset (from the previous course) as </a:t>
            </a:r>
            <a:r>
              <a:rPr lang="en-US" altLang="ko-KR" dirty="0" err="1"/>
              <a:t>numpy</a:t>
            </a:r>
            <a:r>
              <a:rPr lang="en-US" altLang="ko-KR" dirty="0"/>
              <a:t> arrays.</a:t>
            </a:r>
          </a:p>
          <a:p>
            <a:r>
              <a:rPr lang="en-US" altLang="ko-KR" dirty="0"/>
              <a:t>Subsequently, we will split the data into train, validation, and test dataset and save those files as .</a:t>
            </a:r>
            <a:r>
              <a:rPr lang="en-US" altLang="ko-KR" dirty="0" err="1"/>
              <a:t>npz</a:t>
            </a:r>
            <a:r>
              <a:rPr lang="en-US" altLang="ko-KR" dirty="0"/>
              <a:t> files.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1B99-693E-8097-EE84-8A015B9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B1CC56-6F58-0429-E9C3-4B94709EE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Numpy</a:t>
            </a:r>
            <a:r>
              <a:rPr lang="en-US" altLang="ko-KR" dirty="0"/>
              <a:t> Library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7CC367-BC92-A0B8-A927-12CB27647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31"/>
          <a:stretch/>
        </p:blipFill>
        <p:spPr>
          <a:xfrm>
            <a:off x="518785" y="3518644"/>
            <a:ext cx="5095503" cy="2958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AA1F9-D42C-1A26-E208-438CE78874A3}"/>
              </a:ext>
            </a:extLst>
          </p:cNvPr>
          <p:cNvSpPr txBox="1"/>
          <p:nvPr/>
        </p:nvSpPr>
        <p:spPr>
          <a:xfrm>
            <a:off x="518785" y="2721114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Our current directory is</a:t>
            </a:r>
          </a:p>
          <a:p>
            <a:r>
              <a:rPr lang="en-US" altLang="ko-KR" sz="1000" dirty="0"/>
              <a:t>… /MLCS-Internship-Program/001 Python Programming/002 </a:t>
            </a:r>
            <a:r>
              <a:rPr lang="en-US" altLang="ko-KR" sz="1000" dirty="0" err="1"/>
              <a:t>numpy</a:t>
            </a:r>
            <a:endParaRPr lang="en-US" altLang="ko-KR" sz="1000" dirty="0"/>
          </a:p>
          <a:p>
            <a:r>
              <a:rPr lang="en-US" altLang="ko-KR" sz="1000" dirty="0"/>
              <a:t>We need to load train datasets in</a:t>
            </a:r>
          </a:p>
          <a:p>
            <a:r>
              <a:rPr lang="en-US" altLang="ko-KR" sz="1000" dirty="0"/>
              <a:t>… /MLCS-Internship-Program/001 Python Programming/001 csv/ ~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D6B76A-1344-CA93-D3A0-8DEC3A661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7"/>
          <a:stretch/>
        </p:blipFill>
        <p:spPr>
          <a:xfrm>
            <a:off x="6643786" y="3862221"/>
            <a:ext cx="4287221" cy="13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19B8-3F8E-243A-966A-C973EFB3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FBBEA-9B00-D2C1-CE7B-A74732EF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AEA555-ACC1-8EA2-B0A9-73CE6B7A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E0B2B-EF2D-896E-4084-7070A93C6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6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456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KoPubWorldDotum Bold</vt:lpstr>
      <vt:lpstr>KoPubWorld돋움체 Bold</vt:lpstr>
      <vt:lpstr>KoPubWorld돋움체 Light</vt:lpstr>
      <vt:lpstr>KoPub돋움체 Bold</vt:lpstr>
      <vt:lpstr>KoPub돋움체 Light</vt:lpstr>
      <vt:lpstr>맑은 고딕</vt:lpstr>
      <vt:lpstr>Arial</vt:lpstr>
      <vt:lpstr>Gill Sans MT</vt:lpstr>
      <vt:lpstr>Office 테마</vt:lpstr>
      <vt:lpstr>PowerPoint 프레젠테이션</vt:lpstr>
      <vt:lpstr>Basic</vt:lpstr>
      <vt:lpstr>Basic</vt:lpstr>
      <vt:lpstr>Basic</vt:lpstr>
      <vt:lpstr>001 CSV</vt:lpstr>
      <vt:lpstr>001 CSV</vt:lpstr>
      <vt:lpstr>001 CSV</vt:lpstr>
      <vt:lpstr>002 Numpy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297</cp:revision>
  <dcterms:created xsi:type="dcterms:W3CDTF">2023-10-26T12:20:42Z</dcterms:created>
  <dcterms:modified xsi:type="dcterms:W3CDTF">2024-06-26T16:09:18Z</dcterms:modified>
</cp:coreProperties>
</file>