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1"/>
  </p:notesMasterIdLst>
  <p:sldIdLst>
    <p:sldId id="328" r:id="rId5"/>
    <p:sldId id="415" r:id="rId6"/>
    <p:sldId id="417" r:id="rId7"/>
    <p:sldId id="418" r:id="rId8"/>
    <p:sldId id="419" r:id="rId9"/>
    <p:sldId id="427" r:id="rId10"/>
    <p:sldId id="426" r:id="rId11"/>
    <p:sldId id="420" r:id="rId12"/>
    <p:sldId id="422" r:id="rId13"/>
    <p:sldId id="423" r:id="rId14"/>
    <p:sldId id="424" r:id="rId15"/>
    <p:sldId id="425" r:id="rId16"/>
    <p:sldId id="428" r:id="rId17"/>
    <p:sldId id="421" r:id="rId18"/>
    <p:sldId id="429" r:id="rId19"/>
    <p:sldId id="41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12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33859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16</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2/6/2016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547711" y="976045"/>
            <a:ext cx="4203553" cy="2147299"/>
          </a:xfrm>
        </p:spPr>
        <p:txBody>
          <a:bodyPr>
            <a:normAutofit/>
          </a:bodyPr>
          <a:lstStyle/>
          <a:p>
            <a:r>
              <a:rPr lang="en-US" sz="2400" dirty="0" smtClean="0"/>
              <a:t>Go language</a:t>
            </a:r>
            <a:br>
              <a:rPr lang="en-US" sz="2400" dirty="0" smtClean="0"/>
            </a:br>
            <a:r>
              <a:rPr lang="en-US" sz="2400" dirty="0"/>
              <a:t/>
            </a:r>
            <a:br>
              <a:rPr lang="en-US" sz="2400" dirty="0"/>
            </a:br>
            <a:r>
              <a:rPr lang="en-US" sz="2400" dirty="0" err="1" smtClean="0"/>
              <a:t>Anand</a:t>
            </a:r>
            <a:r>
              <a:rPr lang="en-US" sz="2400" dirty="0" smtClean="0"/>
              <a:t> </a:t>
            </a:r>
            <a:r>
              <a:rPr lang="en-US" sz="2400" dirty="0" err="1" smtClean="0"/>
              <a:t>Hariharan</a:t>
            </a:r>
            <a:r>
              <a:rPr lang="en-US" sz="2400" dirty="0" smtClean="0"/>
              <a:t/>
            </a:r>
            <a:br>
              <a:rPr lang="en-US" sz="2400" dirty="0" smtClean="0"/>
            </a:br>
            <a:r>
              <a:rPr lang="en-US" sz="2400" dirty="0" smtClean="0"/>
              <a:t>Practice Head</a:t>
            </a:r>
            <a:endParaRPr lang="en-US" sz="2400" dirty="0"/>
          </a:p>
        </p:txBody>
      </p:sp>
    </p:spTree>
    <p:extLst>
      <p:ext uri="{BB962C8B-B14F-4D97-AF65-F5344CB8AC3E}">
        <p14:creationId xmlns:p14="http://schemas.microsoft.com/office/powerpoint/2010/main" val="4244082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Tree>
    <p:extLst>
      <p:ext uri="{BB962C8B-B14F-4D97-AF65-F5344CB8AC3E}">
        <p14:creationId xmlns:p14="http://schemas.microsoft.com/office/powerpoint/2010/main" val="123028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bool</a:t>
            </a:r>
          </a:p>
          <a:p>
            <a:r>
              <a:rPr lang="en-US" dirty="0" smtClean="0"/>
              <a:t>string</a:t>
            </a:r>
            <a:endParaRPr lang="en-US" dirty="0"/>
          </a:p>
          <a:p>
            <a:r>
              <a:rPr lang="en-US" dirty="0" err="1" smtClean="0"/>
              <a:t>int</a:t>
            </a:r>
            <a:r>
              <a:rPr lang="en-US" dirty="0" smtClean="0"/>
              <a:t>  </a:t>
            </a:r>
            <a:r>
              <a:rPr lang="en-US" dirty="0"/>
              <a:t>int8  int16  int32  int64</a:t>
            </a:r>
          </a:p>
          <a:p>
            <a:r>
              <a:rPr lang="en-US" dirty="0" err="1"/>
              <a:t>uint</a:t>
            </a:r>
            <a:r>
              <a:rPr lang="en-US" dirty="0"/>
              <a:t> uint8 uint16 uint32 uint64 </a:t>
            </a:r>
            <a:r>
              <a:rPr lang="en-US" dirty="0" err="1" smtClean="0"/>
              <a:t>uintptr</a:t>
            </a:r>
            <a:r>
              <a:rPr lang="en-US" dirty="0" smtClean="0"/>
              <a:t> //unsigned integer – only positive integers</a:t>
            </a:r>
            <a:endParaRPr lang="en-US" dirty="0"/>
          </a:p>
          <a:p>
            <a:r>
              <a:rPr lang="en-US" dirty="0" smtClean="0"/>
              <a:t>byte </a:t>
            </a:r>
            <a:r>
              <a:rPr lang="en-US" dirty="0"/>
              <a:t>// alias for uint8</a:t>
            </a:r>
          </a:p>
          <a:p>
            <a:r>
              <a:rPr lang="en-US" dirty="0" smtClean="0"/>
              <a:t>rune </a:t>
            </a:r>
            <a:r>
              <a:rPr lang="en-US" dirty="0"/>
              <a:t>// alias for int32</a:t>
            </a:r>
          </a:p>
          <a:p>
            <a:r>
              <a:rPr lang="en-US" dirty="0"/>
              <a:t>     // represents a Unicode code point</a:t>
            </a:r>
          </a:p>
          <a:p>
            <a:r>
              <a:rPr lang="en-US" dirty="0" smtClean="0"/>
              <a:t>float32 </a:t>
            </a:r>
            <a:r>
              <a:rPr lang="en-US" dirty="0"/>
              <a:t>float64</a:t>
            </a:r>
          </a:p>
          <a:p>
            <a:r>
              <a:rPr lang="en-US" dirty="0" smtClean="0"/>
              <a:t>complex64 </a:t>
            </a:r>
            <a:r>
              <a:rPr lang="en-US" dirty="0"/>
              <a:t>complex128</a:t>
            </a:r>
          </a:p>
        </p:txBody>
      </p:sp>
    </p:spTree>
    <p:extLst>
      <p:ext uri="{BB962C8B-B14F-4D97-AF65-F5344CB8AC3E}">
        <p14:creationId xmlns:p14="http://schemas.microsoft.com/office/powerpoint/2010/main" val="5535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variables, but with the </a:t>
            </a:r>
            <a:r>
              <a:rPr lang="en-US" dirty="0" err="1"/>
              <a:t>const</a:t>
            </a:r>
            <a:r>
              <a:rPr lang="en-US" dirty="0"/>
              <a:t> keyword.</a:t>
            </a:r>
          </a:p>
          <a:p>
            <a:endParaRPr lang="en-US" dirty="0"/>
          </a:p>
          <a:p>
            <a:r>
              <a:rPr lang="en-US" dirty="0"/>
              <a:t>Constants can be character, string, </a:t>
            </a:r>
            <a:r>
              <a:rPr lang="en-US" dirty="0" err="1"/>
              <a:t>boolean</a:t>
            </a:r>
            <a:r>
              <a:rPr lang="en-US" dirty="0"/>
              <a:t>, or numeric values.</a:t>
            </a:r>
          </a:p>
          <a:p>
            <a:endParaRPr lang="en-US" dirty="0"/>
          </a:p>
          <a:p>
            <a:r>
              <a:rPr lang="en-US" dirty="0"/>
              <a:t>Constants cannot be declared using the := syntax.</a:t>
            </a:r>
          </a:p>
        </p:txBody>
      </p:sp>
    </p:spTree>
    <p:extLst>
      <p:ext uri="{BB962C8B-B14F-4D97-AF65-F5344CB8AC3E}">
        <p14:creationId xmlns:p14="http://schemas.microsoft.com/office/powerpoint/2010/main" val="289254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fontScale="92500"/>
          </a:bodyPr>
          <a:lstStyle/>
          <a:p>
            <a:r>
              <a:rPr lang="en-US" dirty="0"/>
              <a:t>Go has only one looping construct, the for loop.</a:t>
            </a:r>
          </a:p>
          <a:p>
            <a:r>
              <a:rPr lang="en-US" dirty="0" smtClean="0"/>
              <a:t>The </a:t>
            </a:r>
            <a:r>
              <a:rPr lang="en-US" dirty="0"/>
              <a:t>basic for loop has three components separated by semicolons:</a:t>
            </a:r>
          </a:p>
          <a:p>
            <a:pPr lvl="1"/>
            <a:r>
              <a:rPr lang="en-US" dirty="0" smtClean="0"/>
              <a:t>the </a:t>
            </a:r>
            <a:r>
              <a:rPr lang="en-US" dirty="0" err="1"/>
              <a:t>init</a:t>
            </a:r>
            <a:r>
              <a:rPr lang="en-US" dirty="0"/>
              <a:t> statement: executed before the first iteration</a:t>
            </a:r>
          </a:p>
          <a:p>
            <a:pPr lvl="1"/>
            <a:r>
              <a:rPr lang="en-US" dirty="0"/>
              <a:t>the condition expression: evaluated before every iteration</a:t>
            </a:r>
          </a:p>
          <a:p>
            <a:pPr lvl="1"/>
            <a:r>
              <a:rPr lang="en-US" dirty="0"/>
              <a:t>the post statement: executed at the end of every iteration</a:t>
            </a:r>
          </a:p>
          <a:p>
            <a:r>
              <a:rPr lang="en-US" dirty="0"/>
              <a:t>The </a:t>
            </a:r>
            <a:r>
              <a:rPr lang="en-US" dirty="0" err="1"/>
              <a:t>init</a:t>
            </a:r>
            <a:r>
              <a:rPr lang="en-US" dirty="0"/>
              <a:t> statement will often be a short variable declaration, and the variables declared there are visible only in the scope of the for statement.</a:t>
            </a:r>
          </a:p>
          <a:p>
            <a:r>
              <a:rPr lang="en-US" dirty="0" smtClean="0"/>
              <a:t>The </a:t>
            </a:r>
            <a:r>
              <a:rPr lang="en-US" dirty="0"/>
              <a:t>loop will stop iterating once the </a:t>
            </a:r>
            <a:r>
              <a:rPr lang="en-US" dirty="0" err="1"/>
              <a:t>boolean</a:t>
            </a:r>
            <a:r>
              <a:rPr lang="en-US" dirty="0"/>
              <a:t> condition evaluates to false.</a:t>
            </a:r>
          </a:p>
        </p:txBody>
      </p:sp>
    </p:spTree>
    <p:extLst>
      <p:ext uri="{BB962C8B-B14F-4D97-AF65-F5344CB8AC3E}">
        <p14:creationId xmlns:p14="http://schemas.microsoft.com/office/powerpoint/2010/main" val="320074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83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638683" y="934949"/>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Why Go!</a:t>
            </a:r>
          </a:p>
        </p:txBody>
      </p:sp>
      <p:sp>
        <p:nvSpPr>
          <p:cNvPr id="6" name="Content Placeholder 5"/>
          <p:cNvSpPr>
            <a:spLocks noGrp="1"/>
          </p:cNvSpPr>
          <p:nvPr>
            <p:ph idx="1"/>
          </p:nvPr>
        </p:nvSpPr>
        <p:spPr/>
        <p:txBody>
          <a:bodyPr/>
          <a:lstStyle/>
          <a:p>
            <a:r>
              <a:rPr lang="en-US" dirty="0"/>
              <a:t>Almost as fast as C</a:t>
            </a:r>
          </a:p>
          <a:p>
            <a:r>
              <a:rPr lang="en-US" dirty="0"/>
              <a:t>Faster than C in some cases</a:t>
            </a:r>
          </a:p>
          <a:p>
            <a:r>
              <a:rPr lang="en-US" dirty="0"/>
              <a:t>A small language</a:t>
            </a:r>
          </a:p>
          <a:p>
            <a:r>
              <a:rPr lang="en-US" dirty="0"/>
              <a:t>Statically-typed</a:t>
            </a:r>
          </a:p>
          <a:p>
            <a:r>
              <a:rPr lang="en-US" dirty="0"/>
              <a:t>Garbage Collected</a:t>
            </a:r>
          </a:p>
          <a:p>
            <a:r>
              <a:rPr lang="en-US" dirty="0"/>
              <a:t>Easy to write/learn</a:t>
            </a:r>
          </a:p>
          <a:p>
            <a:r>
              <a:rPr lang="en-US" dirty="0"/>
              <a:t>Less compile time</a:t>
            </a:r>
          </a:p>
          <a:p>
            <a:r>
              <a:rPr lang="en-US" dirty="0"/>
              <a:t>Easy to </a:t>
            </a:r>
            <a:r>
              <a:rPr lang="en-US" dirty="0" smtClean="0"/>
              <a:t>test</a:t>
            </a:r>
            <a:endParaRPr lang="en-US" dirty="0"/>
          </a:p>
        </p:txBody>
      </p:sp>
    </p:spTree>
    <p:extLst>
      <p:ext uri="{BB962C8B-B14F-4D97-AF65-F5344CB8AC3E}">
        <p14:creationId xmlns:p14="http://schemas.microsoft.com/office/powerpoint/2010/main" val="6990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and Java</a:t>
            </a:r>
            <a:endParaRPr lang="en-US" dirty="0"/>
          </a:p>
        </p:txBody>
      </p:sp>
      <p:sp>
        <p:nvSpPr>
          <p:cNvPr id="5" name="Text Placeholder 4"/>
          <p:cNvSpPr>
            <a:spLocks noGrp="1"/>
          </p:cNvSpPr>
          <p:nvPr>
            <p:ph type="body" idx="1"/>
          </p:nvPr>
        </p:nvSpPr>
        <p:spPr/>
        <p:txBody>
          <a:bodyPr/>
          <a:lstStyle/>
          <a:p>
            <a:r>
              <a:rPr lang="en-US" dirty="0"/>
              <a:t>Go compiles code to binaries</a:t>
            </a:r>
          </a:p>
          <a:p>
            <a:r>
              <a:rPr lang="en-US" dirty="0" smtClean="0"/>
              <a:t>No </a:t>
            </a:r>
            <a:r>
              <a:rPr lang="en-US" dirty="0"/>
              <a:t>Runtime is required so faster than JAVA</a:t>
            </a:r>
          </a:p>
          <a:p>
            <a:r>
              <a:rPr lang="en-US" dirty="0" smtClean="0"/>
              <a:t>Deployment </a:t>
            </a:r>
            <a:r>
              <a:rPr lang="en-US" dirty="0"/>
              <a:t>is easier since all dependencies are checked during compile time and only single binary gets generated.</a:t>
            </a:r>
          </a:p>
          <a:p>
            <a:r>
              <a:rPr lang="en-US" dirty="0" smtClean="0"/>
              <a:t>Most </a:t>
            </a:r>
            <a:r>
              <a:rPr lang="en-US" dirty="0"/>
              <a:t>of the common tools are inbuilt in the language like go get, go test, http package </a:t>
            </a:r>
            <a:r>
              <a:rPr lang="en-US" dirty="0" err="1"/>
              <a:t>etc</a:t>
            </a:r>
            <a:endParaRPr lang="en-US" dirty="0"/>
          </a:p>
          <a:p>
            <a:r>
              <a:rPr lang="en-US" dirty="0" smtClean="0"/>
              <a:t>Go </a:t>
            </a:r>
            <a:r>
              <a:rPr lang="en-US" dirty="0"/>
              <a:t>is statically typed but it feels more like dynamic language</a:t>
            </a:r>
          </a:p>
          <a:p>
            <a:r>
              <a:rPr lang="en-US" dirty="0" smtClean="0"/>
              <a:t>Concurrency </a:t>
            </a:r>
            <a:r>
              <a:rPr lang="en-US" dirty="0"/>
              <a:t>easy implementation</a:t>
            </a:r>
          </a:p>
          <a:p>
            <a:endParaRPr lang="en-US" dirty="0"/>
          </a:p>
        </p:txBody>
      </p:sp>
    </p:spTree>
    <p:extLst>
      <p:ext uri="{BB962C8B-B14F-4D97-AF65-F5344CB8AC3E}">
        <p14:creationId xmlns:p14="http://schemas.microsoft.com/office/powerpoint/2010/main" val="45022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a:t>
            </a:r>
            <a:r>
              <a:rPr spc="-4" dirty="0"/>
              <a:t>use</a:t>
            </a:r>
            <a:r>
              <a:rPr lang="en-US" spc="-4" dirty="0"/>
              <a:t>s</a:t>
            </a:r>
            <a:r>
              <a:rPr spc="-4" dirty="0"/>
              <a:t> </a:t>
            </a:r>
            <a:r>
              <a:rPr spc="-4" dirty="0"/>
              <a:t>Go?</a:t>
            </a:r>
          </a:p>
        </p:txBody>
      </p:sp>
      <p:sp>
        <p:nvSpPr>
          <p:cNvPr id="4" name="Content Placeholder 3"/>
          <p:cNvSpPr>
            <a:spLocks noGrp="1"/>
          </p:cNvSpPr>
          <p:nvPr>
            <p:ph idx="1"/>
          </p:nvPr>
        </p:nvSpPr>
        <p:spPr/>
        <p:txBody>
          <a:bodyPr>
            <a:normAutofit/>
          </a:bodyPr>
          <a:lstStyle/>
          <a:p>
            <a:r>
              <a:rPr lang="en-US" dirty="0"/>
              <a:t>Google, of course</a:t>
            </a:r>
          </a:p>
          <a:p>
            <a:r>
              <a:rPr lang="en-US" dirty="0"/>
              <a:t>Dropbox</a:t>
            </a:r>
          </a:p>
          <a:p>
            <a:r>
              <a:rPr lang="en-US" dirty="0" err="1"/>
              <a:t>Exotel</a:t>
            </a:r>
            <a:endParaRPr lang="en-US" dirty="0"/>
          </a:p>
          <a:p>
            <a:r>
              <a:rPr lang="en-US" dirty="0"/>
              <a:t>Tumblr</a:t>
            </a:r>
          </a:p>
          <a:p>
            <a:r>
              <a:rPr lang="en-US" dirty="0"/>
              <a:t>Parse (Acquired by Facebook)</a:t>
            </a:r>
          </a:p>
          <a:p>
            <a:r>
              <a:rPr lang="en-US" dirty="0"/>
              <a:t>Docker</a:t>
            </a:r>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150828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endParaRPr lang="en-US" dirty="0"/>
          </a:p>
          <a:p>
            <a:r>
              <a:rPr lang="en-US" dirty="0"/>
              <a:t>Programs start running in package </a:t>
            </a:r>
            <a:r>
              <a:rPr lang="en-US" b="1" dirty="0"/>
              <a:t>main</a:t>
            </a:r>
            <a:r>
              <a:rPr lang="en-US" dirty="0"/>
              <a:t>.</a:t>
            </a:r>
          </a:p>
        </p:txBody>
      </p:sp>
    </p:spTree>
    <p:extLst>
      <p:ext uri="{BB962C8B-B14F-4D97-AF65-F5344CB8AC3E}">
        <p14:creationId xmlns:p14="http://schemas.microsoft.com/office/powerpoint/2010/main" val="217918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Exported names</a:t>
            </a:r>
            <a:endParaRPr lang="en-US" dirty="0"/>
          </a:p>
        </p:txBody>
      </p:sp>
      <p:sp>
        <p:nvSpPr>
          <p:cNvPr id="3" name="Content Placeholder 2"/>
          <p:cNvSpPr>
            <a:spLocks noGrp="1"/>
          </p:cNvSpPr>
          <p:nvPr>
            <p:ph idx="1"/>
          </p:nvPr>
        </p:nvSpPr>
        <p:spPr/>
        <p:txBody>
          <a:bodyPr/>
          <a:lstStyle/>
          <a:p>
            <a:r>
              <a:rPr lang="en-US" dirty="0"/>
              <a:t>In Go, a name is exported if it begins with a capital letter.</a:t>
            </a:r>
          </a:p>
          <a:p>
            <a:endParaRPr lang="en-US" dirty="0"/>
          </a:p>
          <a:p>
            <a:r>
              <a:rPr lang="en-US" dirty="0"/>
              <a:t>When importing a package, you can refer only to its exported names. Any "</a:t>
            </a:r>
            <a:r>
              <a:rPr lang="en-US" dirty="0" err="1"/>
              <a:t>unexported</a:t>
            </a:r>
            <a:r>
              <a:rPr lang="en-US" dirty="0"/>
              <a:t>" names are not accessible from outside the package.</a:t>
            </a:r>
          </a:p>
          <a:p>
            <a:endParaRPr lang="en-US" dirty="0"/>
          </a:p>
          <a:p>
            <a:r>
              <a:rPr lang="en-US" dirty="0"/>
              <a:t>Foo is an exported name, as is FOO. The name foo is not exported.</a:t>
            </a:r>
          </a:p>
        </p:txBody>
      </p:sp>
    </p:spTree>
    <p:extLst>
      <p:ext uri="{BB962C8B-B14F-4D97-AF65-F5344CB8AC3E}">
        <p14:creationId xmlns:p14="http://schemas.microsoft.com/office/powerpoint/2010/main" val="4807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The </a:t>
            </a:r>
            <a:r>
              <a:rPr lang="en-US" dirty="0" err="1"/>
              <a:t>var</a:t>
            </a:r>
            <a:r>
              <a:rPr lang="en-US" dirty="0"/>
              <a:t> statement declares a list of variables; as in function argument lists, the type is last.</a:t>
            </a:r>
          </a:p>
          <a:p>
            <a:endParaRPr lang="en-US" dirty="0"/>
          </a:p>
          <a:p>
            <a:r>
              <a:rPr lang="en-US" dirty="0"/>
              <a:t>A </a:t>
            </a:r>
            <a:r>
              <a:rPr lang="en-US" dirty="0" err="1"/>
              <a:t>var</a:t>
            </a:r>
            <a:r>
              <a:rPr lang="en-US" dirty="0"/>
              <a:t> statement can be at package or function level. </a:t>
            </a:r>
          </a:p>
        </p:txBody>
      </p:sp>
    </p:spTree>
    <p:extLst>
      <p:ext uri="{BB962C8B-B14F-4D97-AF65-F5344CB8AC3E}">
        <p14:creationId xmlns:p14="http://schemas.microsoft.com/office/powerpoint/2010/main" val="492609667"/>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8487</TotalTime>
  <Words>586</Words>
  <Application>Microsoft Office PowerPoint</Application>
  <PresentationFormat>On-screen Show (16:9)</PresentationFormat>
  <Paragraphs>92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Webdings</vt:lpstr>
      <vt:lpstr>Wingdings</vt:lpstr>
      <vt:lpstr>Wipro 2014 PPT Theme</vt:lpstr>
      <vt:lpstr>Go language  Anand Hariharan Practice Head</vt:lpstr>
      <vt:lpstr>About Go</vt:lpstr>
      <vt:lpstr>Why Go!</vt:lpstr>
      <vt:lpstr>Go and Java</vt:lpstr>
      <vt:lpstr>Who uses Go?</vt:lpstr>
      <vt:lpstr>PowerPoint Presentation</vt:lpstr>
      <vt:lpstr>Packages</vt:lpstr>
      <vt:lpstr>Exported names</vt:lpstr>
      <vt:lpstr>Variables</vt:lpstr>
      <vt:lpstr>Short variable declaration</vt:lpstr>
      <vt:lpstr>Basic data types</vt:lpstr>
      <vt:lpstr>Constants</vt:lpstr>
      <vt:lpstr>PowerPoint Presentation</vt:lpstr>
      <vt:lpstr>For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440</cp:revision>
  <dcterms:created xsi:type="dcterms:W3CDTF">2013-12-31T05:54:35Z</dcterms:created>
  <dcterms:modified xsi:type="dcterms:W3CDTF">2016-02-09T03:11:02Z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