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7" r:id="rId4"/>
  </p:sldMasterIdLst>
  <p:notesMasterIdLst>
    <p:notesMasterId r:id="rId22"/>
  </p:notesMasterIdLst>
  <p:sldIdLst>
    <p:sldId id="328" r:id="rId5"/>
    <p:sldId id="415" r:id="rId6"/>
    <p:sldId id="418" r:id="rId7"/>
    <p:sldId id="419" r:id="rId8"/>
    <p:sldId id="427" r:id="rId9"/>
    <p:sldId id="426" r:id="rId10"/>
    <p:sldId id="420" r:id="rId11"/>
    <p:sldId id="422" r:id="rId12"/>
    <p:sldId id="423" r:id="rId13"/>
    <p:sldId id="424" r:id="rId14"/>
    <p:sldId id="425" r:id="rId15"/>
    <p:sldId id="428" r:id="rId16"/>
    <p:sldId id="421" r:id="rId17"/>
    <p:sldId id="430" r:id="rId18"/>
    <p:sldId id="429" r:id="rId19"/>
    <p:sldId id="431" r:id="rId20"/>
    <p:sldId id="414" r:id="rId2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5232">
          <p15:clr>
            <a:srgbClr val="A4A3A4"/>
          </p15:clr>
        </p15:guide>
        <p15:guide id="3"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D42D"/>
    <a:srgbClr val="4D4E5C"/>
    <a:srgbClr val="FFC000"/>
    <a:srgbClr val="F37441"/>
    <a:srgbClr val="AAABB8"/>
    <a:srgbClr val="C64802"/>
    <a:srgbClr val="FFD545"/>
    <a:srgbClr val="F7DB8D"/>
    <a:srgbClr val="FDB930"/>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91" autoAdjust="0"/>
    <p:restoredTop sz="94434" autoAdjust="0"/>
  </p:normalViewPr>
  <p:slideViewPr>
    <p:cSldViewPr snapToGrid="0">
      <p:cViewPr varScale="1">
        <p:scale>
          <a:sx n="93" d="100"/>
          <a:sy n="93" d="100"/>
        </p:scale>
        <p:origin x="702" y="78"/>
      </p:cViewPr>
      <p:guideLst>
        <p:guide orient="horz" pos="2160"/>
        <p:guide pos="5232"/>
        <p:guide orient="horz" pos="162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5D2418-5498-496B-9B3E-912B9D6443B9}" type="datetimeFigureOut">
              <a:rPr lang="en-US" smtClean="0"/>
              <a:pPr/>
              <a:t>2/14/2016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DA5EBE-E194-4A8A-BBBE-6B90DE9885F5}" type="slidenum">
              <a:rPr lang="en-US" smtClean="0"/>
              <a:pPr/>
              <a:t>‹#›</a:t>
            </a:fld>
            <a:endParaRPr lang="en-US"/>
          </a:p>
        </p:txBody>
      </p:sp>
    </p:spTree>
    <p:extLst>
      <p:ext uri="{BB962C8B-B14F-4D97-AF65-F5344CB8AC3E}">
        <p14:creationId xmlns:p14="http://schemas.microsoft.com/office/powerpoint/2010/main" val="3635701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b="1" dirty="0" smtClean="0"/>
              <a:t>Thank you slide</a:t>
            </a:r>
          </a:p>
          <a:p>
            <a:r>
              <a:rPr lang="en-US" dirty="0" smtClean="0"/>
              <a:t>Thank You– font size 30, Arial Headings</a:t>
            </a:r>
          </a:p>
          <a:p>
            <a:r>
              <a:rPr lang="en-US" dirty="0" smtClean="0"/>
              <a:t>Name &amp; Designation – font size 18, Arial Headings</a:t>
            </a:r>
          </a:p>
          <a:p>
            <a:r>
              <a:rPr lang="en-US" dirty="0" smtClean="0"/>
              <a:t>Your/contact email id – font size 18, Arial Headings</a:t>
            </a:r>
            <a:endParaRPr lang="en-US" dirty="0"/>
          </a:p>
        </p:txBody>
      </p:sp>
      <p:sp>
        <p:nvSpPr>
          <p:cNvPr id="4" name="Slide Number Placeholder 3"/>
          <p:cNvSpPr>
            <a:spLocks noGrp="1"/>
          </p:cNvSpPr>
          <p:nvPr>
            <p:ph type="sldNum" sz="quarter" idx="10"/>
          </p:nvPr>
        </p:nvSpPr>
        <p:spPr/>
        <p:txBody>
          <a:bodyPr/>
          <a:lstStyle/>
          <a:p>
            <a:fld id="{DBDA5EBE-E194-4A8A-BBBE-6B90DE9885F5}" type="slidenum">
              <a:rPr lang="en-US" smtClean="0"/>
              <a:pPr/>
              <a:t>1</a:t>
            </a:fld>
            <a:endParaRPr lang="en-US"/>
          </a:p>
        </p:txBody>
      </p:sp>
    </p:spTree>
    <p:extLst>
      <p:ext uri="{BB962C8B-B14F-4D97-AF65-F5344CB8AC3E}">
        <p14:creationId xmlns:p14="http://schemas.microsoft.com/office/powerpoint/2010/main" val="3385925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b="1" dirty="0" smtClean="0"/>
              <a:t>Thank you slide</a:t>
            </a:r>
          </a:p>
          <a:p>
            <a:r>
              <a:rPr lang="en-US" dirty="0" smtClean="0"/>
              <a:t>Thank You– font size 30, Arial Headings</a:t>
            </a:r>
          </a:p>
          <a:p>
            <a:r>
              <a:rPr lang="en-US" dirty="0" smtClean="0"/>
              <a:t>Name &amp; Designation – font size 18, Arial Headings</a:t>
            </a:r>
          </a:p>
          <a:p>
            <a:r>
              <a:rPr lang="en-US" dirty="0" smtClean="0"/>
              <a:t>Your/contact email id – font size 18, Arial Headings</a:t>
            </a:r>
            <a:endParaRPr lang="en-US" dirty="0"/>
          </a:p>
        </p:txBody>
      </p:sp>
      <p:sp>
        <p:nvSpPr>
          <p:cNvPr id="4" name="Slide Number Placeholder 3"/>
          <p:cNvSpPr>
            <a:spLocks noGrp="1"/>
          </p:cNvSpPr>
          <p:nvPr>
            <p:ph type="sldNum" sz="quarter" idx="10"/>
          </p:nvPr>
        </p:nvSpPr>
        <p:spPr/>
        <p:txBody>
          <a:bodyPr/>
          <a:lstStyle/>
          <a:p>
            <a:fld id="{DBDA5EBE-E194-4A8A-BBBE-6B90DE9885F5}" type="slidenum">
              <a:rPr lang="en-US" smtClean="0"/>
              <a:pPr/>
              <a:t>17</a:t>
            </a:fld>
            <a:endParaRPr lang="en-US"/>
          </a:p>
        </p:txBody>
      </p:sp>
    </p:spTree>
    <p:extLst>
      <p:ext uri="{BB962C8B-B14F-4D97-AF65-F5344CB8AC3E}">
        <p14:creationId xmlns:p14="http://schemas.microsoft.com/office/powerpoint/2010/main" val="12585967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2107" y="1148497"/>
            <a:ext cx="1717429" cy="1908254"/>
          </a:xfrm>
          <a:prstGeom prst="rect">
            <a:avLst/>
          </a:prstGeom>
          <a:noFill/>
          <a:ln>
            <a:noFill/>
          </a:ln>
        </p:spPr>
      </p:pic>
      <p:pic>
        <p:nvPicPr>
          <p:cNvPr id="10" name="Picture 9" descr="WIPRO PPT Design.jpg"/>
          <p:cNvPicPr>
            <a:picLocks noChangeAspect="1"/>
          </p:cNvPicPr>
          <p:nvPr/>
        </p:nvPicPr>
        <p:blipFill>
          <a:blip r:embed="rId3"/>
          <a:stretch>
            <a:fillRect/>
          </a:stretch>
        </p:blipFill>
        <p:spPr>
          <a:xfrm>
            <a:off x="5121" y="3353280"/>
            <a:ext cx="9133758" cy="1628296"/>
          </a:xfrm>
          <a:prstGeom prst="rect">
            <a:avLst/>
          </a:prstGeom>
        </p:spPr>
      </p:pic>
      <p:sp>
        <p:nvSpPr>
          <p:cNvPr id="2" name="Title 1"/>
          <p:cNvSpPr>
            <a:spLocks noGrp="1"/>
          </p:cNvSpPr>
          <p:nvPr>
            <p:ph type="ctrTitle" hasCustomPrompt="1"/>
          </p:nvPr>
        </p:nvSpPr>
        <p:spPr>
          <a:xfrm>
            <a:off x="4547710" y="1110342"/>
            <a:ext cx="4114800" cy="1165860"/>
          </a:xfrm>
          <a:noFill/>
        </p:spPr>
        <p:txBody>
          <a:bodyPr wrap="square" rtlCol="0" anchor="ctr">
            <a:noAutofit/>
          </a:bodyPr>
          <a:lstStyle>
            <a:lvl1pPr marL="0" algn="l">
              <a:defRPr lang="en-US" sz="3400" dirty="0">
                <a:solidFill>
                  <a:schemeClr val="accent2"/>
                </a:solidFill>
                <a:latin typeface="+mj-lt"/>
                <a:ea typeface="+mn-ea"/>
                <a:cs typeface="Arial"/>
              </a:defRPr>
            </a:lvl1pPr>
          </a:lstStyle>
          <a:p>
            <a:pPr marL="0" lvl="0" algn="l"/>
            <a:r>
              <a:rPr lang="en-US" dirty="0" smtClean="0"/>
              <a:t>Insert Title</a:t>
            </a:r>
            <a:br>
              <a:rPr lang="en-US" dirty="0" smtClean="0"/>
            </a:br>
            <a:r>
              <a:rPr lang="en-US" dirty="0" smtClean="0"/>
              <a:t>Here</a:t>
            </a:r>
            <a:endParaRPr lang="en-US" dirty="0"/>
          </a:p>
        </p:txBody>
      </p:sp>
      <p:sp>
        <p:nvSpPr>
          <p:cNvPr id="3" name="Subtitle 2"/>
          <p:cNvSpPr>
            <a:spLocks noGrp="1"/>
          </p:cNvSpPr>
          <p:nvPr>
            <p:ph type="subTitle" idx="1" hasCustomPrompt="1"/>
          </p:nvPr>
        </p:nvSpPr>
        <p:spPr>
          <a:xfrm>
            <a:off x="4547710" y="2488994"/>
            <a:ext cx="4114800" cy="240030"/>
          </a:xfrm>
          <a:noFill/>
        </p:spPr>
        <p:txBody>
          <a:bodyPr wrap="square" rtlCol="0" anchor="ctr">
            <a:no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800" dirty="0">
                <a:solidFill>
                  <a:schemeClr val="accent2"/>
                </a:solidFill>
                <a:latin typeface="+mj-lt"/>
                <a:cs typeface="Aria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smtClean="0"/>
              <a:t>Your Name</a:t>
            </a:r>
          </a:p>
        </p:txBody>
      </p:sp>
      <p:cxnSp>
        <p:nvCxnSpPr>
          <p:cNvPr id="9" name="Straight Connector 8"/>
          <p:cNvCxnSpPr/>
          <p:nvPr/>
        </p:nvCxnSpPr>
        <p:spPr>
          <a:xfrm rot="5400000">
            <a:off x="3158250" y="2085745"/>
            <a:ext cx="2065500" cy="1588"/>
          </a:xfrm>
          <a:prstGeom prst="line">
            <a:avLst/>
          </a:prstGeom>
          <a:ln w="19050">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solidFill>
                <a:schemeClr val="accent6">
                  <a:lumMod val="50000"/>
                </a:schemeClr>
              </a:solidFill>
              <a:latin typeface="+mj-lt"/>
            </a:endParaRPr>
          </a:p>
        </p:txBody>
      </p:sp>
      <p:sp>
        <p:nvSpPr>
          <p:cNvPr id="17" name="Text Placeholder 16"/>
          <p:cNvSpPr>
            <a:spLocks noGrp="1"/>
          </p:cNvSpPr>
          <p:nvPr>
            <p:ph type="body" sz="quarter" idx="10" hasCustomPrompt="1"/>
          </p:nvPr>
        </p:nvSpPr>
        <p:spPr>
          <a:xfrm>
            <a:off x="4549775" y="2825183"/>
            <a:ext cx="4114800" cy="240030"/>
          </a:xfrm>
        </p:spPr>
        <p:txBody>
          <a:bodyPr anchor="ctr">
            <a:noAutofit/>
          </a:bodyPr>
          <a:lstStyle>
            <a:lvl1pPr>
              <a:buNone/>
              <a:defRPr kumimoji="0" lang="en-US"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smtClean="0"/>
              <a:t>Designation</a:t>
            </a:r>
          </a:p>
        </p:txBody>
      </p:sp>
    </p:spTree>
    <p:extLst>
      <p:ext uri="{BB962C8B-B14F-4D97-AF65-F5344CB8AC3E}">
        <p14:creationId xmlns:p14="http://schemas.microsoft.com/office/powerpoint/2010/main" val="104688230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Horizontal image with paragraph text slide">
    <p:spTree>
      <p:nvGrpSpPr>
        <p:cNvPr id="1" name=""/>
        <p:cNvGrpSpPr/>
        <p:nvPr/>
      </p:nvGrpSpPr>
      <p:grpSpPr>
        <a:xfrm>
          <a:off x="0" y="0"/>
          <a:ext cx="0" cy="0"/>
          <a:chOff x="0" y="0"/>
          <a:chExt cx="0" cy="0"/>
        </a:xfrm>
      </p:grpSpPr>
      <p:sp>
        <p:nvSpPr>
          <p:cNvPr id="10" name="Picture Placeholder 8"/>
          <p:cNvSpPr>
            <a:spLocks noGrp="1"/>
          </p:cNvSpPr>
          <p:nvPr>
            <p:ph type="pic" sz="quarter" idx="10"/>
          </p:nvPr>
        </p:nvSpPr>
        <p:spPr>
          <a:xfrm>
            <a:off x="460376" y="827485"/>
            <a:ext cx="8229600" cy="2400300"/>
          </a:xfrm>
        </p:spPr>
        <p:txBody>
          <a:bodyPr/>
          <a:lstStyle>
            <a:lvl1pPr>
              <a:buNone/>
              <a:defRPr>
                <a:solidFill>
                  <a:schemeClr val="accent2"/>
                </a:solidFill>
              </a:defRPr>
            </a:lvl1pPr>
          </a:lstStyle>
          <a:p>
            <a:r>
              <a:rPr lang="en-US" smtClean="0"/>
              <a:t>Click icon to add picture</a:t>
            </a:r>
            <a:endParaRPr lang="en-IN" dirty="0"/>
          </a:p>
        </p:txBody>
      </p:sp>
      <p:sp>
        <p:nvSpPr>
          <p:cNvPr id="5" name="Title 1"/>
          <p:cNvSpPr>
            <a:spLocks noGrp="1"/>
          </p:cNvSpPr>
          <p:nvPr>
            <p:ph type="title" hasCustomPrompt="1"/>
          </p:nvPr>
        </p:nvSpPr>
        <p:spPr>
          <a:xfrm>
            <a:off x="448140" y="105383"/>
            <a:ext cx="8229600" cy="411480"/>
          </a:xfrm>
        </p:spPr>
        <p:txBody>
          <a:bodyPr/>
          <a:lstStyle>
            <a:lvl1pPr>
              <a:defRPr>
                <a:solidFill>
                  <a:schemeClr val="accent2"/>
                </a:solidFill>
              </a:defRPr>
            </a:lvl1pPr>
          </a:lstStyle>
          <a:p>
            <a:r>
              <a:rPr lang="en-US" dirty="0" smtClean="0"/>
              <a:t>Horizontal image with paragraph text</a:t>
            </a:r>
            <a:endParaRPr lang="en-IN" dirty="0"/>
          </a:p>
        </p:txBody>
      </p:sp>
      <p:sp>
        <p:nvSpPr>
          <p:cNvPr id="6" name="Text Placeholder 6"/>
          <p:cNvSpPr>
            <a:spLocks noGrp="1"/>
          </p:cNvSpPr>
          <p:nvPr>
            <p:ph type="body" sz="quarter" idx="11" hasCustomPrompt="1"/>
          </p:nvPr>
        </p:nvSpPr>
        <p:spPr>
          <a:xfrm>
            <a:off x="462579" y="3566160"/>
            <a:ext cx="8186569" cy="1111976"/>
          </a:xfrm>
        </p:spPr>
        <p:txBody>
          <a:bodyPr/>
          <a:lstStyle>
            <a:lvl1pPr marL="0" indent="0">
              <a:spcBef>
                <a:spcPts val="1200"/>
              </a:spcBef>
              <a:buNone/>
              <a:defRPr sz="1800" baseline="0"/>
            </a:lvl1pPr>
          </a:lstStyle>
          <a:p>
            <a:pPr lvl="0"/>
            <a:r>
              <a:rPr lang="en-US" dirty="0" smtClean="0"/>
              <a:t>This vertical image should be aligned left and centered vertically on the slide. Paragraph text should be centered vertically to the image. Insert text here. Keep text as minimal as possible</a:t>
            </a:r>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orizontal image with bullet points slide">
    <p:spTree>
      <p:nvGrpSpPr>
        <p:cNvPr id="1" name=""/>
        <p:cNvGrpSpPr/>
        <p:nvPr/>
      </p:nvGrpSpPr>
      <p:grpSpPr>
        <a:xfrm>
          <a:off x="0" y="0"/>
          <a:ext cx="0" cy="0"/>
          <a:chOff x="0" y="0"/>
          <a:chExt cx="0" cy="0"/>
        </a:xfrm>
      </p:grpSpPr>
      <p:sp>
        <p:nvSpPr>
          <p:cNvPr id="10" name="Picture Placeholder 8"/>
          <p:cNvSpPr>
            <a:spLocks noGrp="1"/>
          </p:cNvSpPr>
          <p:nvPr>
            <p:ph type="pic" sz="quarter" idx="10"/>
          </p:nvPr>
        </p:nvSpPr>
        <p:spPr>
          <a:xfrm>
            <a:off x="460376" y="827485"/>
            <a:ext cx="8229600" cy="2024573"/>
          </a:xfrm>
        </p:spPr>
        <p:txBody>
          <a:bodyPr/>
          <a:lstStyle>
            <a:lvl1pPr>
              <a:buNone/>
              <a:defRPr>
                <a:solidFill>
                  <a:schemeClr val="accent2"/>
                </a:solidFill>
              </a:defRPr>
            </a:lvl1pPr>
          </a:lstStyle>
          <a:p>
            <a:r>
              <a:rPr lang="en-US" smtClean="0"/>
              <a:t>Click icon to add picture</a:t>
            </a:r>
            <a:endParaRPr lang="en-IN" dirty="0"/>
          </a:p>
        </p:txBody>
      </p:sp>
      <p:sp>
        <p:nvSpPr>
          <p:cNvPr id="16" name="Text Placeholder 14"/>
          <p:cNvSpPr>
            <a:spLocks noGrp="1"/>
          </p:cNvSpPr>
          <p:nvPr>
            <p:ph type="body" sz="quarter" idx="14" hasCustomPrompt="1"/>
          </p:nvPr>
        </p:nvSpPr>
        <p:spPr>
          <a:xfrm>
            <a:off x="1130300" y="3381375"/>
            <a:ext cx="6883400" cy="1123950"/>
          </a:xfrm>
        </p:spPr>
        <p:txBody>
          <a:bodyPr>
            <a:normAutofit/>
          </a:bodyPr>
          <a:lstStyle>
            <a:lvl1pPr marL="231775" marR="0" indent="-231775" algn="l" defTabSz="457200" rtl="0" eaLnBrk="1" fontAlgn="auto" latinLnBrk="0" hangingPunct="1">
              <a:lnSpc>
                <a:spcPct val="100000"/>
              </a:lnSpc>
              <a:spcBef>
                <a:spcPts val="600"/>
              </a:spcBef>
              <a:spcAft>
                <a:spcPts val="0"/>
              </a:spcAft>
              <a:buClr>
                <a:srgbClr val="00B0F0"/>
              </a:buClr>
              <a:buSzTx/>
              <a:buFont typeface="Wingdings" pitchFamily="2" charset="2"/>
              <a:buChar char="§"/>
              <a:tabLst/>
              <a:defRPr sz="1800" baseline="0">
                <a:solidFill>
                  <a:schemeClr val="accent2"/>
                </a:solidFill>
              </a:defRPr>
            </a:lvl1pPr>
          </a:lstStyle>
          <a:p>
            <a:pPr marL="231775" marR="0" lvl="0" indent="-231775" algn="l" defTabSz="457200" rtl="0" eaLnBrk="1" fontAlgn="auto" latinLnBrk="0" hangingPunct="1">
              <a:lnSpc>
                <a:spcPct val="100000"/>
              </a:lnSpc>
              <a:spcBef>
                <a:spcPts val="600"/>
              </a:spcBef>
              <a:spcAft>
                <a:spcPts val="0"/>
              </a:spcAft>
              <a:buClr>
                <a:srgbClr val="00B0F0"/>
              </a:buClr>
              <a:buSzTx/>
              <a:buFont typeface="Wingdings" pitchFamily="2" charset="2"/>
              <a:buChar char="§"/>
              <a:tabLst/>
              <a:defRPr/>
            </a:pPr>
            <a:r>
              <a:rPr lang="en-US" dirty="0" smtClean="0"/>
              <a:t>The horizontal image should be center aligned</a:t>
            </a:r>
            <a:br>
              <a:rPr lang="en-US" dirty="0" smtClean="0"/>
            </a:br>
            <a:r>
              <a:rPr lang="en-US" dirty="0" smtClean="0"/>
              <a:t>The horizontal image should be center aligned</a:t>
            </a:r>
            <a:endParaRPr lang="en-IN" dirty="0" smtClean="0"/>
          </a:p>
          <a:p>
            <a:pPr lvl="0"/>
            <a:endParaRPr lang="en-IN" dirty="0"/>
          </a:p>
        </p:txBody>
      </p:sp>
      <p:sp>
        <p:nvSpPr>
          <p:cNvPr id="5" name="Title 1"/>
          <p:cNvSpPr>
            <a:spLocks noGrp="1"/>
          </p:cNvSpPr>
          <p:nvPr>
            <p:ph type="title" hasCustomPrompt="1"/>
          </p:nvPr>
        </p:nvSpPr>
        <p:spPr>
          <a:xfrm>
            <a:off x="448140" y="105383"/>
            <a:ext cx="8229600" cy="415499"/>
          </a:xfrm>
        </p:spPr>
        <p:txBody>
          <a:bodyPr/>
          <a:lstStyle>
            <a:lvl1pPr>
              <a:defRPr>
                <a:solidFill>
                  <a:schemeClr val="accent2"/>
                </a:solidFill>
              </a:defRPr>
            </a:lvl1pPr>
          </a:lstStyle>
          <a:p>
            <a:r>
              <a:rPr lang="en-US" dirty="0" smtClean="0"/>
              <a:t>Horizontal image with bullet points</a:t>
            </a:r>
            <a:endParaRPr lang="en-IN"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ighlights slide">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6" name="Rectangle 1"/>
          <p:cNvSpPr>
            <a:spLocks noChangeArrowheads="1"/>
          </p:cNvSpPr>
          <p:nvPr/>
        </p:nvSpPr>
        <p:spPr bwMode="auto">
          <a:xfrm>
            <a:off x="-4825" y="4114800"/>
            <a:ext cx="8542400" cy="514350"/>
          </a:xfrm>
          <a:prstGeom prst="rect">
            <a:avLst/>
          </a:prstGeom>
          <a:gradFill rotWithShape="1">
            <a:gsLst>
              <a:gs pos="0">
                <a:srgbClr val="77787D"/>
              </a:gs>
              <a:gs pos="50000">
                <a:srgbClr val="ADAEB5"/>
              </a:gs>
              <a:gs pos="100000">
                <a:srgbClr val="CED0D8"/>
              </a:gs>
            </a:gsLst>
            <a:lin ang="5400000" scaled="1"/>
          </a:gradFill>
          <a:ln w="9525">
            <a:noFill/>
            <a:miter lim="800000"/>
            <a:headEnd/>
            <a:tailEnd/>
          </a:ln>
        </p:spPr>
        <p:txBody>
          <a:bodyPr/>
          <a:lstStyle/>
          <a:p>
            <a:endParaRPr lang="en-US"/>
          </a:p>
        </p:txBody>
      </p:sp>
      <p:sp>
        <p:nvSpPr>
          <p:cNvPr id="17" name="Rectangle 2"/>
          <p:cNvSpPr>
            <a:spLocks noChangeArrowheads="1"/>
          </p:cNvSpPr>
          <p:nvPr/>
        </p:nvSpPr>
        <p:spPr bwMode="auto">
          <a:xfrm>
            <a:off x="-4825" y="4208860"/>
            <a:ext cx="8542400" cy="305990"/>
          </a:xfrm>
          <a:prstGeom prst="rect">
            <a:avLst/>
          </a:prstGeom>
          <a:gradFill rotWithShape="1">
            <a:gsLst>
              <a:gs pos="0">
                <a:srgbClr val="494A58"/>
              </a:gs>
              <a:gs pos="50000">
                <a:srgbClr val="6C6E81"/>
              </a:gs>
              <a:gs pos="100000">
                <a:srgbClr val="81849B"/>
              </a:gs>
            </a:gsLst>
            <a:lin ang="5400000" scaled="1"/>
          </a:gradFill>
          <a:ln w="9525">
            <a:noFill/>
            <a:miter lim="800000"/>
            <a:headEnd/>
            <a:tailEnd/>
          </a:ln>
        </p:spPr>
        <p:txBody>
          <a:bodyPr/>
          <a:lstStyle/>
          <a:p>
            <a:endParaRPr lang="en-US"/>
          </a:p>
        </p:txBody>
      </p:sp>
      <p:sp>
        <p:nvSpPr>
          <p:cNvPr id="23" name="Text Placeholder 11"/>
          <p:cNvSpPr>
            <a:spLocks noGrp="1"/>
          </p:cNvSpPr>
          <p:nvPr>
            <p:ph type="body" sz="quarter" idx="10" hasCustomPrompt="1"/>
          </p:nvPr>
        </p:nvSpPr>
        <p:spPr>
          <a:xfrm>
            <a:off x="914400" y="873238"/>
            <a:ext cx="4038376" cy="359568"/>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2800" b="1" kern="1200" baseline="0" dirty="0" smtClean="0">
                <a:solidFill>
                  <a:schemeClr val="accent2"/>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smtClean="0"/>
              <a:t>Click to Add Title</a:t>
            </a:r>
          </a:p>
        </p:txBody>
      </p:sp>
      <p:sp>
        <p:nvSpPr>
          <p:cNvPr id="24" name="Text Placeholder 11"/>
          <p:cNvSpPr>
            <a:spLocks noGrp="1"/>
          </p:cNvSpPr>
          <p:nvPr>
            <p:ph type="body" sz="quarter" idx="11" hasCustomPrompt="1"/>
          </p:nvPr>
        </p:nvSpPr>
        <p:spPr>
          <a:xfrm>
            <a:off x="914400" y="568945"/>
            <a:ext cx="4038376" cy="214829"/>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1800" b="1" kern="1200" dirty="0" smtClean="0">
                <a:solidFill>
                  <a:srgbClr val="A1A2B1"/>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smtClean="0"/>
              <a:t>HIGHLIGHTS</a:t>
            </a:r>
          </a:p>
        </p:txBody>
      </p:sp>
      <p:sp>
        <p:nvSpPr>
          <p:cNvPr id="27" name="Text Placeholder 11"/>
          <p:cNvSpPr>
            <a:spLocks noGrp="1"/>
          </p:cNvSpPr>
          <p:nvPr>
            <p:ph type="body" sz="quarter" idx="12" hasCustomPrompt="1"/>
          </p:nvPr>
        </p:nvSpPr>
        <p:spPr>
          <a:xfrm>
            <a:off x="903515" y="1578247"/>
            <a:ext cx="4049262" cy="1197611"/>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600" kern="1200" baseline="0">
                <a:solidFill>
                  <a:schemeClr val="accent2"/>
                </a:solidFill>
                <a:latin typeface="+mn-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IN" dirty="0" smtClean="0"/>
              <a:t>Add a small brief of the case study / point of view / Define a concept / theme / topic. You may add up to 6 lines of text. Beyond 6 lines will not be readable.</a:t>
            </a:r>
          </a:p>
        </p:txBody>
      </p:sp>
      <p:sp>
        <p:nvSpPr>
          <p:cNvPr id="40" name="Picture Placeholder 38"/>
          <p:cNvSpPr>
            <a:spLocks noGrp="1"/>
          </p:cNvSpPr>
          <p:nvPr>
            <p:ph type="pic" sz="quarter" idx="14"/>
          </p:nvPr>
        </p:nvSpPr>
        <p:spPr>
          <a:xfrm>
            <a:off x="5690961" y="367904"/>
            <a:ext cx="2874963" cy="4269581"/>
          </a:xfrm>
          <a:ln>
            <a:noFill/>
          </a:ln>
          <a:effectLst/>
        </p:spPr>
        <p:txBody>
          <a:bodyPr>
            <a:flatTx/>
          </a:bodyPr>
          <a:lstStyle>
            <a:lvl1pPr>
              <a:buNone/>
              <a:defRPr>
                <a:effectLst/>
              </a:defRPr>
            </a:lvl1pPr>
          </a:lstStyle>
          <a:p>
            <a:r>
              <a:rPr lang="en-US" smtClean="0"/>
              <a:t>Click icon to add picture</a:t>
            </a:r>
            <a:endParaRPr lang="en-IN" dirty="0"/>
          </a:p>
        </p:txBody>
      </p:sp>
      <p:sp>
        <p:nvSpPr>
          <p:cNvPr id="12" name="Text Placeholder 11"/>
          <p:cNvSpPr>
            <a:spLocks noGrp="1"/>
          </p:cNvSpPr>
          <p:nvPr>
            <p:ph type="body" sz="quarter" idx="16" hasCustomPrompt="1"/>
          </p:nvPr>
        </p:nvSpPr>
        <p:spPr>
          <a:xfrm>
            <a:off x="903515" y="2898322"/>
            <a:ext cx="4049262" cy="1159328"/>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400" kern="1200" baseline="0">
                <a:solidFill>
                  <a:srgbClr val="0070C0"/>
                </a:solidFill>
                <a:latin typeface="+mn-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smtClean="0"/>
              <a:t>Add Highlights of the topic and only </a:t>
            </a:r>
            <a:br>
              <a:rPr lang="en-US" dirty="0" smtClean="0"/>
            </a:br>
            <a:r>
              <a:rPr lang="en-US" dirty="0" smtClean="0"/>
              <a:t>5 lines of text is allowed, beyond </a:t>
            </a:r>
            <a:br>
              <a:rPr lang="en-US" dirty="0" smtClean="0"/>
            </a:br>
            <a:r>
              <a:rPr lang="en-US" dirty="0" smtClean="0"/>
              <a:t>that it will not be readable.</a:t>
            </a:r>
            <a:endParaRPr lang="en-IN" dirty="0" smtClean="0"/>
          </a:p>
        </p:txBody>
      </p:sp>
      <p:sp>
        <p:nvSpPr>
          <p:cNvPr id="13" name="Text Placeholder 2"/>
          <p:cNvSpPr>
            <a:spLocks noGrp="1"/>
          </p:cNvSpPr>
          <p:nvPr>
            <p:ph type="body" sz="quarter" idx="18" hasCustomPrompt="1"/>
          </p:nvPr>
        </p:nvSpPr>
        <p:spPr>
          <a:xfrm rot="5400000" flipH="1">
            <a:off x="4995322" y="620197"/>
            <a:ext cx="233172"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se study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8" name="Picture Placeholder 25"/>
          <p:cNvSpPr>
            <a:spLocks noGrp="1"/>
          </p:cNvSpPr>
          <p:nvPr>
            <p:ph type="pic" sz="quarter" idx="10"/>
          </p:nvPr>
        </p:nvSpPr>
        <p:spPr>
          <a:xfrm>
            <a:off x="451756" y="1251549"/>
            <a:ext cx="2590800" cy="2905125"/>
          </a:xfrm>
        </p:spPr>
        <p:txBody>
          <a:bodyPr/>
          <a:lstStyle/>
          <a:p>
            <a:r>
              <a:rPr lang="en-US" smtClean="0"/>
              <a:t>Click icon to add picture</a:t>
            </a:r>
            <a:endParaRPr lang="en-IN" dirty="0"/>
          </a:p>
        </p:txBody>
      </p:sp>
      <p:sp>
        <p:nvSpPr>
          <p:cNvPr id="37" name="Text Placeholder 34"/>
          <p:cNvSpPr>
            <a:spLocks noGrp="1"/>
          </p:cNvSpPr>
          <p:nvPr>
            <p:ph type="body" sz="quarter" idx="12" hasCustomPrompt="1"/>
          </p:nvPr>
        </p:nvSpPr>
        <p:spPr>
          <a:xfrm>
            <a:off x="3990975" y="1174297"/>
            <a:ext cx="4686301" cy="864053"/>
          </a:xfrm>
        </p:spPr>
        <p:txBody>
          <a:bodyPr>
            <a:normAutofit/>
          </a:bodyPr>
          <a:lstStyle>
            <a:lvl1pPr marL="0" indent="0">
              <a:buClr>
                <a:srgbClr val="0070C0"/>
              </a:buClr>
              <a:buFont typeface="Webdings" pitchFamily="18" charset="2"/>
              <a:buNone/>
              <a:tabLst/>
              <a:defRPr lang="en-US" sz="1200" kern="1200" baseline="0" dirty="0" smtClean="0">
                <a:solidFill>
                  <a:schemeClr val="accent2"/>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smtClean="0"/>
              <a:t>Up to 5 lines of text is allowed beyond which it will not be readable.</a:t>
            </a:r>
          </a:p>
        </p:txBody>
      </p:sp>
      <p:sp>
        <p:nvSpPr>
          <p:cNvPr id="15" name="Text Placeholder 31"/>
          <p:cNvSpPr>
            <a:spLocks noGrp="1"/>
          </p:cNvSpPr>
          <p:nvPr>
            <p:ph type="body" sz="quarter" idx="14" hasCustomPrompt="1"/>
          </p:nvPr>
        </p:nvSpPr>
        <p:spPr>
          <a:xfrm>
            <a:off x="3990974" y="872218"/>
            <a:ext cx="4673600" cy="195944"/>
          </a:xfrm>
        </p:spPr>
        <p:txBody>
          <a:bodyPr anchor="ctr">
            <a:noAutofit/>
          </a:bodyPr>
          <a:lstStyle>
            <a:lvl1pPr>
              <a:buNone/>
              <a:defRPr lang="en-US" sz="1400" b="1" kern="1200" dirty="0" smtClean="0">
                <a:solidFill>
                  <a:schemeClr val="accent2"/>
                </a:solidFill>
                <a:latin typeface="+mj-lt"/>
                <a:ea typeface="+mj-ea"/>
                <a:cs typeface="+mj-cs"/>
              </a:defRPr>
            </a:lvl1pPr>
          </a:lstStyle>
          <a:p>
            <a:pPr lvl="0"/>
            <a:r>
              <a:rPr lang="en-US" dirty="0" smtClean="0"/>
              <a:t>Opportunity</a:t>
            </a:r>
          </a:p>
        </p:txBody>
      </p:sp>
      <p:sp>
        <p:nvSpPr>
          <p:cNvPr id="19" name="Title 1"/>
          <p:cNvSpPr>
            <a:spLocks noGrp="1"/>
          </p:cNvSpPr>
          <p:nvPr>
            <p:ph type="title" hasCustomPrompt="1"/>
          </p:nvPr>
        </p:nvSpPr>
        <p:spPr>
          <a:xfrm>
            <a:off x="457200" y="105383"/>
            <a:ext cx="8229600" cy="415499"/>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Case Study Heading</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32" name="Text Placeholder 34"/>
          <p:cNvSpPr>
            <a:spLocks noGrp="1"/>
          </p:cNvSpPr>
          <p:nvPr>
            <p:ph type="body" sz="quarter" idx="19" hasCustomPrompt="1"/>
          </p:nvPr>
        </p:nvSpPr>
        <p:spPr>
          <a:xfrm>
            <a:off x="3990975" y="2434827"/>
            <a:ext cx="4686301" cy="864053"/>
          </a:xfrm>
        </p:spPr>
        <p:txBody>
          <a:bodyPr>
            <a:normAutofit/>
          </a:bodyPr>
          <a:lstStyle>
            <a:lvl1pPr marL="0" indent="0">
              <a:buClr>
                <a:srgbClr val="0070C0"/>
              </a:buClr>
              <a:buFont typeface="Webdings" pitchFamily="18" charset="2"/>
              <a:buNone/>
              <a:tabLst/>
              <a:defRPr lang="en-US" sz="1200" kern="1200" baseline="0" dirty="0" smtClean="0">
                <a:solidFill>
                  <a:schemeClr val="accent2"/>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smtClean="0"/>
              <a:t>Up to 5 lines of text is allowed beyond which it will not be readable.</a:t>
            </a:r>
          </a:p>
        </p:txBody>
      </p:sp>
      <p:sp>
        <p:nvSpPr>
          <p:cNvPr id="33" name="Text Placeholder 31"/>
          <p:cNvSpPr>
            <a:spLocks noGrp="1"/>
          </p:cNvSpPr>
          <p:nvPr>
            <p:ph type="body" sz="quarter" idx="20" hasCustomPrompt="1"/>
          </p:nvPr>
        </p:nvSpPr>
        <p:spPr>
          <a:xfrm>
            <a:off x="3990974" y="2132747"/>
            <a:ext cx="4673600" cy="195944"/>
          </a:xfrm>
        </p:spPr>
        <p:txBody>
          <a:bodyPr anchor="ctr">
            <a:noAutofit/>
          </a:bodyPr>
          <a:lstStyle>
            <a:lvl1pPr>
              <a:buNone/>
              <a:defRPr lang="en-US" sz="1400" b="1" kern="1200" baseline="0" dirty="0" smtClean="0">
                <a:solidFill>
                  <a:schemeClr val="accent2"/>
                </a:solidFill>
                <a:latin typeface="+mj-lt"/>
                <a:ea typeface="+mj-ea"/>
                <a:cs typeface="+mj-cs"/>
              </a:defRPr>
            </a:lvl1pPr>
          </a:lstStyle>
          <a:p>
            <a:pPr lvl="0"/>
            <a:r>
              <a:rPr lang="en-US" dirty="0" smtClean="0"/>
              <a:t>Challenges </a:t>
            </a:r>
          </a:p>
        </p:txBody>
      </p:sp>
      <p:sp>
        <p:nvSpPr>
          <p:cNvPr id="35" name="Text Placeholder 34"/>
          <p:cNvSpPr>
            <a:spLocks noGrp="1"/>
          </p:cNvSpPr>
          <p:nvPr>
            <p:ph type="body" sz="quarter" idx="21" hasCustomPrompt="1"/>
          </p:nvPr>
        </p:nvSpPr>
        <p:spPr>
          <a:xfrm>
            <a:off x="3990975" y="3721910"/>
            <a:ext cx="4686301" cy="864053"/>
          </a:xfrm>
        </p:spPr>
        <p:txBody>
          <a:bodyPr>
            <a:normAutofit/>
          </a:bodyPr>
          <a:lstStyle>
            <a:lvl1pPr marL="0" indent="0">
              <a:buClr>
                <a:srgbClr val="0070C0"/>
              </a:buClr>
              <a:buFont typeface="Webdings" pitchFamily="18" charset="2"/>
              <a:buNone/>
              <a:tabLst/>
              <a:defRPr lang="en-US" sz="1200" kern="1200" baseline="0" dirty="0" smtClean="0">
                <a:solidFill>
                  <a:schemeClr val="accent2"/>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smtClean="0"/>
              <a:t>Up to 5 lines of text is allowed beyond which it will not be readable.</a:t>
            </a:r>
          </a:p>
        </p:txBody>
      </p:sp>
      <p:sp>
        <p:nvSpPr>
          <p:cNvPr id="36" name="Text Placeholder 31"/>
          <p:cNvSpPr>
            <a:spLocks noGrp="1"/>
          </p:cNvSpPr>
          <p:nvPr>
            <p:ph type="body" sz="quarter" idx="22" hasCustomPrompt="1"/>
          </p:nvPr>
        </p:nvSpPr>
        <p:spPr>
          <a:xfrm>
            <a:off x="3990974" y="3419830"/>
            <a:ext cx="4673600" cy="195944"/>
          </a:xfrm>
        </p:spPr>
        <p:txBody>
          <a:bodyPr anchor="ctr">
            <a:noAutofit/>
          </a:bodyPr>
          <a:lstStyle>
            <a:lvl1pPr>
              <a:buNone/>
              <a:defRPr lang="en-US" sz="1400" b="1" kern="1200" dirty="0" smtClean="0">
                <a:solidFill>
                  <a:schemeClr val="accent2"/>
                </a:solidFill>
                <a:latin typeface="+mj-lt"/>
                <a:ea typeface="+mj-ea"/>
                <a:cs typeface="+mj-cs"/>
              </a:defRPr>
            </a:lvl1pPr>
          </a:lstStyle>
          <a:p>
            <a:pPr lvl="0"/>
            <a:r>
              <a:rPr lang="en-US" dirty="0" smtClean="0"/>
              <a:t>Solution</a:t>
            </a:r>
          </a:p>
        </p:txBody>
      </p:sp>
      <p:sp>
        <p:nvSpPr>
          <p:cNvPr id="10" name="Text Placeholder 2"/>
          <p:cNvSpPr>
            <a:spLocks noGrp="1"/>
          </p:cNvSpPr>
          <p:nvPr>
            <p:ph type="body" sz="quarter" idx="18" hasCustomPrompt="1"/>
          </p:nvPr>
        </p:nvSpPr>
        <p:spPr>
          <a:xfrm rot="16200000">
            <a:off x="3682890" y="894517"/>
            <a:ext cx="233172"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1" name="Text Placeholder 2"/>
          <p:cNvSpPr>
            <a:spLocks noGrp="1"/>
          </p:cNvSpPr>
          <p:nvPr>
            <p:ph type="body" sz="quarter" idx="23" hasCustomPrompt="1"/>
          </p:nvPr>
        </p:nvSpPr>
        <p:spPr>
          <a:xfrm rot="16200000">
            <a:off x="3682890" y="2160556"/>
            <a:ext cx="233172"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2" name="Text Placeholder 2"/>
          <p:cNvSpPr>
            <a:spLocks noGrp="1"/>
          </p:cNvSpPr>
          <p:nvPr>
            <p:ph type="body" sz="quarter" idx="24" hasCustomPrompt="1"/>
          </p:nvPr>
        </p:nvSpPr>
        <p:spPr>
          <a:xfrm rot="16200000">
            <a:off x="3682890" y="3448991"/>
            <a:ext cx="233172"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Case study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9" name="Title 1"/>
          <p:cNvSpPr>
            <a:spLocks noGrp="1"/>
          </p:cNvSpPr>
          <p:nvPr>
            <p:ph type="title" hasCustomPrompt="1"/>
          </p:nvPr>
        </p:nvSpPr>
        <p:spPr>
          <a:xfrm>
            <a:off x="457200" y="105383"/>
            <a:ext cx="8229600" cy="415499"/>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Image Slide</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3" name="Text Placeholder 6"/>
          <p:cNvSpPr>
            <a:spLocks noGrp="1"/>
          </p:cNvSpPr>
          <p:nvPr>
            <p:ph type="body" sz="quarter" idx="11" hasCustomPrompt="1"/>
          </p:nvPr>
        </p:nvSpPr>
        <p:spPr>
          <a:xfrm>
            <a:off x="4023360" y="1065979"/>
            <a:ext cx="4625788" cy="3436096"/>
          </a:xfrm>
        </p:spPr>
        <p:txBody>
          <a:bodyPr/>
          <a:lstStyle>
            <a:lvl1pPr marL="0" indent="0">
              <a:spcBef>
                <a:spcPts val="1200"/>
              </a:spcBef>
              <a:buNone/>
              <a:defRPr sz="2000" baseline="0"/>
            </a:lvl1pPr>
          </a:lstStyle>
          <a:p>
            <a:pPr lvl="0"/>
            <a:r>
              <a:rPr lang="en-US" dirty="0" smtClean="0"/>
              <a:t>Insert Text Here</a:t>
            </a:r>
            <a:endParaRPr lang="en-US" dirty="0"/>
          </a:p>
        </p:txBody>
      </p:sp>
      <p:sp>
        <p:nvSpPr>
          <p:cNvPr id="14" name="Picture Placeholder 25"/>
          <p:cNvSpPr>
            <a:spLocks noGrp="1"/>
          </p:cNvSpPr>
          <p:nvPr>
            <p:ph type="pic" sz="quarter" idx="10"/>
          </p:nvPr>
        </p:nvSpPr>
        <p:spPr>
          <a:xfrm>
            <a:off x="451756" y="1331464"/>
            <a:ext cx="2590800" cy="2905125"/>
          </a:xfrm>
        </p:spPr>
        <p:txBody>
          <a:bodyPr/>
          <a:lstStyle/>
          <a:p>
            <a:r>
              <a:rPr lang="en-US" smtClean="0"/>
              <a:t>Click icon to add picture</a:t>
            </a:r>
            <a:endParaRPr lang="en-IN" dirty="0"/>
          </a:p>
        </p:txBody>
      </p:sp>
    </p:spTree>
    <p:extLst>
      <p:ext uri="{BB962C8B-B14F-4D97-AF65-F5344CB8AC3E}">
        <p14:creationId xmlns:p14="http://schemas.microsoft.com/office/powerpoint/2010/main" val="57313508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Graph slide - Column Graph">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14908"/>
            <a:ext cx="8229600" cy="415499"/>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Title of Column Graph</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4" name="Chart Placeholder 13"/>
          <p:cNvSpPr>
            <a:spLocks noGrp="1"/>
          </p:cNvSpPr>
          <p:nvPr>
            <p:ph type="chart" sz="quarter" idx="10"/>
          </p:nvPr>
        </p:nvSpPr>
        <p:spPr>
          <a:xfrm>
            <a:off x="460375" y="1011262"/>
            <a:ext cx="8229600" cy="3537347"/>
          </a:xfrm>
        </p:spPr>
        <p:txBody>
          <a:bodyPr/>
          <a:lstStyle/>
          <a:p>
            <a:r>
              <a:rPr lang="en-US" smtClean="0"/>
              <a:t>Click icon to add chart</a:t>
            </a:r>
            <a:endParaRPr lang="en-IN" dirty="0"/>
          </a:p>
        </p:txBody>
      </p:sp>
      <p:sp>
        <p:nvSpPr>
          <p:cNvPr id="5" name="Oval 6"/>
          <p:cNvSpPr>
            <a:spLocks noChangeArrowheads="1"/>
          </p:cNvSpPr>
          <p:nvPr/>
        </p:nvSpPr>
        <p:spPr bwMode="gray">
          <a:xfrm>
            <a:off x="355600" y="4590826"/>
            <a:ext cx="8432800" cy="215890"/>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Graph Slide - Bar Graph">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14908"/>
            <a:ext cx="8229600" cy="415499"/>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Title of Bar Graph</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4" name="Chart Placeholder 13"/>
          <p:cNvSpPr>
            <a:spLocks noGrp="1"/>
          </p:cNvSpPr>
          <p:nvPr>
            <p:ph type="chart" sz="quarter" idx="10"/>
          </p:nvPr>
        </p:nvSpPr>
        <p:spPr>
          <a:xfrm>
            <a:off x="460375" y="1011262"/>
            <a:ext cx="8229600" cy="3537347"/>
          </a:xfrm>
        </p:spPr>
        <p:txBody>
          <a:bodyPr/>
          <a:lstStyle/>
          <a:p>
            <a:r>
              <a:rPr lang="en-US" smtClean="0"/>
              <a:t>Click icon to add chart</a:t>
            </a:r>
            <a:endParaRPr lang="en-IN"/>
          </a:p>
        </p:txBody>
      </p:sp>
      <p:sp>
        <p:nvSpPr>
          <p:cNvPr id="5" name="Oval 6"/>
          <p:cNvSpPr>
            <a:spLocks noChangeArrowheads="1"/>
          </p:cNvSpPr>
          <p:nvPr/>
        </p:nvSpPr>
        <p:spPr bwMode="gray">
          <a:xfrm>
            <a:off x="355600" y="4590826"/>
            <a:ext cx="8432800" cy="215890"/>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ie chart slid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14908"/>
            <a:ext cx="8229600" cy="415499"/>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Title of Pie Chart</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1" name="Chart Placeholder 13"/>
          <p:cNvSpPr>
            <a:spLocks noGrp="1"/>
          </p:cNvSpPr>
          <p:nvPr>
            <p:ph type="chart" sz="quarter" idx="10"/>
          </p:nvPr>
        </p:nvSpPr>
        <p:spPr>
          <a:xfrm>
            <a:off x="460375" y="1011262"/>
            <a:ext cx="8229600" cy="3537347"/>
          </a:xfrm>
        </p:spPr>
        <p:txBody>
          <a:bodyPr/>
          <a:lstStyle/>
          <a:p>
            <a:r>
              <a:rPr lang="en-US" smtClean="0"/>
              <a:t>Click icon to add chart</a:t>
            </a:r>
            <a:endParaRPr lang="en-IN"/>
          </a:p>
        </p:txBody>
      </p:sp>
      <p:sp>
        <p:nvSpPr>
          <p:cNvPr id="12" name="Oval 6"/>
          <p:cNvSpPr>
            <a:spLocks noChangeArrowheads="1"/>
          </p:cNvSpPr>
          <p:nvPr/>
        </p:nvSpPr>
        <p:spPr bwMode="gray">
          <a:xfrm>
            <a:off x="355600" y="4590826"/>
            <a:ext cx="8432800" cy="215890"/>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ie Chart slide option">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14908"/>
            <a:ext cx="8229600" cy="415499"/>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Title of Pie Chart</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5" name="Chart Placeholder 13"/>
          <p:cNvSpPr>
            <a:spLocks noGrp="1"/>
          </p:cNvSpPr>
          <p:nvPr>
            <p:ph type="chart" sz="quarter" idx="10"/>
          </p:nvPr>
        </p:nvSpPr>
        <p:spPr>
          <a:xfrm>
            <a:off x="460375" y="1011262"/>
            <a:ext cx="8229600" cy="3537347"/>
          </a:xfrm>
        </p:spPr>
        <p:txBody>
          <a:bodyPr/>
          <a:lstStyle/>
          <a:p>
            <a:r>
              <a:rPr lang="en-US" smtClean="0"/>
              <a:t>Click icon to add chart</a:t>
            </a:r>
            <a:endParaRPr lang="en-IN"/>
          </a:p>
        </p:txBody>
      </p:sp>
      <p:sp>
        <p:nvSpPr>
          <p:cNvPr id="7" name="Oval 6"/>
          <p:cNvSpPr>
            <a:spLocks noChangeArrowheads="1"/>
          </p:cNvSpPr>
          <p:nvPr/>
        </p:nvSpPr>
        <p:spPr bwMode="gray">
          <a:xfrm>
            <a:off x="355600" y="4590826"/>
            <a:ext cx="8432800" cy="215890"/>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Icons slide">
    <p:spTree>
      <p:nvGrpSpPr>
        <p:cNvPr id="1" name=""/>
        <p:cNvGrpSpPr/>
        <p:nvPr/>
      </p:nvGrpSpPr>
      <p:grpSpPr>
        <a:xfrm>
          <a:off x="0" y="0"/>
          <a:ext cx="0" cy="0"/>
          <a:chOff x="0" y="0"/>
          <a:chExt cx="0" cy="0"/>
        </a:xfrm>
      </p:grpSpPr>
      <p:sp>
        <p:nvSpPr>
          <p:cNvPr id="42" name="Oval 6"/>
          <p:cNvSpPr>
            <a:spLocks noChangeArrowheads="1"/>
          </p:cNvSpPr>
          <p:nvPr/>
        </p:nvSpPr>
        <p:spPr bwMode="gray">
          <a:xfrm>
            <a:off x="355600" y="4393818"/>
            <a:ext cx="8432800" cy="412898"/>
          </a:xfrm>
          <a:prstGeom prst="ellipse">
            <a:avLst/>
          </a:prstGeom>
          <a:gradFill rotWithShape="1">
            <a:gsLst>
              <a:gs pos="0">
                <a:srgbClr val="080808">
                  <a:alpha val="20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
        <p:nvSpPr>
          <p:cNvPr id="57" name="Text Placeholder 56"/>
          <p:cNvSpPr>
            <a:spLocks noGrp="1"/>
          </p:cNvSpPr>
          <p:nvPr>
            <p:ph type="body" sz="quarter" idx="10" hasCustomPrompt="1"/>
          </p:nvPr>
        </p:nvSpPr>
        <p:spPr>
          <a:xfrm>
            <a:off x="780166" y="3167574"/>
            <a:ext cx="1452108" cy="425053"/>
          </a:xfrm>
        </p:spPr>
        <p:txBody>
          <a:bodyPr anchor="ctr">
            <a:normAutofit/>
          </a:bodyPr>
          <a:lstStyle>
            <a:lvl1pPr algn="ctr">
              <a:buNone/>
              <a:defRPr lang="en-IN" sz="1800" kern="1200" dirty="0" smtClean="0">
                <a:solidFill>
                  <a:schemeClr val="accent2"/>
                </a:solidFill>
                <a:latin typeface="+mn-lt"/>
                <a:ea typeface="+mn-ea"/>
                <a:cs typeface="Arial" pitchFamily="34" charset="0"/>
              </a:defRPr>
            </a:lvl1pPr>
          </a:lstStyle>
          <a:p>
            <a:pPr lvl="0"/>
            <a:r>
              <a:rPr lang="en-US" dirty="0" smtClean="0"/>
              <a:t>Text 1</a:t>
            </a:r>
            <a:endParaRPr lang="en-IN" dirty="0"/>
          </a:p>
        </p:txBody>
      </p:sp>
      <p:sp>
        <p:nvSpPr>
          <p:cNvPr id="12" name="Title 4"/>
          <p:cNvSpPr>
            <a:spLocks noGrp="1"/>
          </p:cNvSpPr>
          <p:nvPr>
            <p:ph type="title" hasCustomPrompt="1"/>
          </p:nvPr>
        </p:nvSpPr>
        <p:spPr>
          <a:xfrm>
            <a:off x="460375" y="105018"/>
            <a:ext cx="8229600" cy="415499"/>
          </a:xfrm>
        </p:spPr>
        <p:txBody>
          <a:bodyPr/>
          <a:lstStyle>
            <a:lvl1pPr>
              <a:defRPr>
                <a:solidFill>
                  <a:schemeClr val="accent2"/>
                </a:solidFill>
              </a:defRPr>
            </a:lvl1pPr>
          </a:lstStyle>
          <a:p>
            <a:r>
              <a:rPr lang="en-US" dirty="0" smtClean="0"/>
              <a:t>Click to Add Title</a:t>
            </a:r>
            <a:endParaRPr lang="en-US" dirty="0"/>
          </a:p>
        </p:txBody>
      </p:sp>
      <p:sp>
        <p:nvSpPr>
          <p:cNvPr id="10" name="Text Placeholder 2"/>
          <p:cNvSpPr>
            <a:spLocks noGrp="1"/>
          </p:cNvSpPr>
          <p:nvPr>
            <p:ph type="body" sz="quarter" idx="18" hasCustomPrompt="1"/>
          </p:nvPr>
        </p:nvSpPr>
        <p:spPr>
          <a:xfrm>
            <a:off x="774700" y="1766277"/>
            <a:ext cx="1463040" cy="1340778"/>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3" name="Text Placeholder 56"/>
          <p:cNvSpPr>
            <a:spLocks noGrp="1"/>
          </p:cNvSpPr>
          <p:nvPr>
            <p:ph type="body" sz="quarter" idx="19" hasCustomPrompt="1"/>
          </p:nvPr>
        </p:nvSpPr>
        <p:spPr>
          <a:xfrm>
            <a:off x="2807316" y="3167574"/>
            <a:ext cx="1452108" cy="425053"/>
          </a:xfrm>
        </p:spPr>
        <p:txBody>
          <a:bodyPr anchor="ctr">
            <a:normAutofit/>
          </a:bodyPr>
          <a:lstStyle>
            <a:lvl1pPr algn="ctr">
              <a:buNone/>
              <a:defRPr lang="en-IN" sz="1800" kern="1200" dirty="0" smtClean="0">
                <a:solidFill>
                  <a:schemeClr val="accent2"/>
                </a:solidFill>
                <a:latin typeface="+mn-lt"/>
                <a:ea typeface="+mn-ea"/>
                <a:cs typeface="Arial" pitchFamily="34" charset="0"/>
              </a:defRPr>
            </a:lvl1pPr>
          </a:lstStyle>
          <a:p>
            <a:pPr lvl="0"/>
            <a:r>
              <a:rPr lang="en-US" dirty="0" smtClean="0"/>
              <a:t>Text 2</a:t>
            </a:r>
            <a:endParaRPr lang="en-IN" dirty="0"/>
          </a:p>
        </p:txBody>
      </p:sp>
      <p:sp>
        <p:nvSpPr>
          <p:cNvPr id="14" name="Text Placeholder 2"/>
          <p:cNvSpPr>
            <a:spLocks noGrp="1"/>
          </p:cNvSpPr>
          <p:nvPr>
            <p:ph type="body" sz="quarter" idx="20" hasCustomPrompt="1"/>
          </p:nvPr>
        </p:nvSpPr>
        <p:spPr>
          <a:xfrm>
            <a:off x="2801850" y="1766277"/>
            <a:ext cx="1463040" cy="1340778"/>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5" name="Text Placeholder 56"/>
          <p:cNvSpPr>
            <a:spLocks noGrp="1"/>
          </p:cNvSpPr>
          <p:nvPr>
            <p:ph type="body" sz="quarter" idx="21" hasCustomPrompt="1"/>
          </p:nvPr>
        </p:nvSpPr>
        <p:spPr>
          <a:xfrm>
            <a:off x="4811800" y="3167574"/>
            <a:ext cx="1452108" cy="425053"/>
          </a:xfrm>
        </p:spPr>
        <p:txBody>
          <a:bodyPr anchor="ctr">
            <a:normAutofit/>
          </a:bodyPr>
          <a:lstStyle>
            <a:lvl1pPr algn="ctr">
              <a:buNone/>
              <a:defRPr lang="en-IN" sz="1800" kern="1200" dirty="0" smtClean="0">
                <a:solidFill>
                  <a:schemeClr val="accent2"/>
                </a:solidFill>
                <a:latin typeface="+mn-lt"/>
                <a:ea typeface="+mn-ea"/>
                <a:cs typeface="Arial" pitchFamily="34" charset="0"/>
              </a:defRPr>
            </a:lvl1pPr>
          </a:lstStyle>
          <a:p>
            <a:pPr lvl="0"/>
            <a:r>
              <a:rPr lang="en-US" dirty="0" smtClean="0"/>
              <a:t>Text 3</a:t>
            </a:r>
            <a:endParaRPr lang="en-IN" dirty="0"/>
          </a:p>
        </p:txBody>
      </p:sp>
      <p:sp>
        <p:nvSpPr>
          <p:cNvPr id="16" name="Text Placeholder 2"/>
          <p:cNvSpPr>
            <a:spLocks noGrp="1"/>
          </p:cNvSpPr>
          <p:nvPr>
            <p:ph type="body" sz="quarter" idx="22" hasCustomPrompt="1"/>
          </p:nvPr>
        </p:nvSpPr>
        <p:spPr>
          <a:xfrm>
            <a:off x="4806334" y="1766277"/>
            <a:ext cx="1463040" cy="1340778"/>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7" name="Text Placeholder 56"/>
          <p:cNvSpPr>
            <a:spLocks noGrp="1"/>
          </p:cNvSpPr>
          <p:nvPr>
            <p:ph type="body" sz="quarter" idx="23" hasCustomPrompt="1"/>
          </p:nvPr>
        </p:nvSpPr>
        <p:spPr>
          <a:xfrm>
            <a:off x="6787266" y="3167574"/>
            <a:ext cx="1452108" cy="425053"/>
          </a:xfrm>
        </p:spPr>
        <p:txBody>
          <a:bodyPr anchor="ctr">
            <a:normAutofit/>
          </a:bodyPr>
          <a:lstStyle>
            <a:lvl1pPr algn="ctr">
              <a:buNone/>
              <a:defRPr lang="en-IN" sz="1800" kern="1200" dirty="0" smtClean="0">
                <a:solidFill>
                  <a:schemeClr val="accent2"/>
                </a:solidFill>
                <a:latin typeface="+mn-lt"/>
                <a:ea typeface="+mn-ea"/>
                <a:cs typeface="Arial" pitchFamily="34" charset="0"/>
              </a:defRPr>
            </a:lvl1pPr>
          </a:lstStyle>
          <a:p>
            <a:pPr lvl="0"/>
            <a:r>
              <a:rPr lang="en-US" dirty="0" smtClean="0"/>
              <a:t>Text 4</a:t>
            </a:r>
            <a:endParaRPr lang="en-IN" dirty="0"/>
          </a:p>
        </p:txBody>
      </p:sp>
      <p:sp>
        <p:nvSpPr>
          <p:cNvPr id="18" name="Text Placeholder 2"/>
          <p:cNvSpPr>
            <a:spLocks noGrp="1"/>
          </p:cNvSpPr>
          <p:nvPr>
            <p:ph type="body" sz="quarter" idx="24" hasCustomPrompt="1"/>
          </p:nvPr>
        </p:nvSpPr>
        <p:spPr>
          <a:xfrm>
            <a:off x="6781800" y="1766277"/>
            <a:ext cx="1463040" cy="1340778"/>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slide">
    <p:spTree>
      <p:nvGrpSpPr>
        <p:cNvPr id="1" name=""/>
        <p:cNvGrpSpPr/>
        <p:nvPr/>
      </p:nvGrpSpPr>
      <p:grpSpPr>
        <a:xfrm>
          <a:off x="0" y="0"/>
          <a:ext cx="0" cy="0"/>
          <a:chOff x="0" y="0"/>
          <a:chExt cx="0" cy="0"/>
        </a:xfrm>
      </p:grpSpPr>
      <p:sp>
        <p:nvSpPr>
          <p:cNvPr id="16" name="Title 1"/>
          <p:cNvSpPr>
            <a:spLocks noGrp="1"/>
          </p:cNvSpPr>
          <p:nvPr>
            <p:ph type="ctrTitle" hasCustomPrompt="1"/>
          </p:nvPr>
        </p:nvSpPr>
        <p:spPr>
          <a:xfrm>
            <a:off x="460375" y="109142"/>
            <a:ext cx="8229600" cy="411480"/>
          </a:xfrm>
        </p:spPr>
        <p:txBody>
          <a:bodyPr>
            <a:normAutofit/>
          </a:bodyPr>
          <a:lstStyle>
            <a:lvl1pPr>
              <a:defRPr>
                <a:solidFill>
                  <a:schemeClr val="accent2"/>
                </a:solidFill>
                <a:latin typeface="+mj-lt"/>
              </a:defRPr>
            </a:lvl1pPr>
          </a:lstStyle>
          <a:p>
            <a:r>
              <a:rPr lang="en-US" dirty="0" smtClean="0"/>
              <a:t>Agenda</a:t>
            </a:r>
            <a:endParaRPr lang="en-IN" dirty="0"/>
          </a:p>
        </p:txBody>
      </p:sp>
      <p:sp>
        <p:nvSpPr>
          <p:cNvPr id="17" name="Text Placeholder 38"/>
          <p:cNvSpPr>
            <a:spLocks noGrp="1"/>
          </p:cNvSpPr>
          <p:nvPr>
            <p:ph type="body" sz="quarter" idx="10" hasCustomPrompt="1"/>
          </p:nvPr>
        </p:nvSpPr>
        <p:spPr>
          <a:xfrm>
            <a:off x="1009015" y="1012882"/>
            <a:ext cx="7680960" cy="480060"/>
          </a:xfrm>
        </p:spPr>
        <p:txBody>
          <a:bodyPr anchor="ctr">
            <a:noAutofit/>
          </a:bodyPr>
          <a:lstStyle>
            <a:lvl1pPr marL="0" indent="0">
              <a:buNone/>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18" name="Text Placeholder 38"/>
          <p:cNvSpPr>
            <a:spLocks noGrp="1"/>
          </p:cNvSpPr>
          <p:nvPr>
            <p:ph type="body" sz="quarter" idx="11" hasCustomPrompt="1"/>
          </p:nvPr>
        </p:nvSpPr>
        <p:spPr>
          <a:xfrm>
            <a:off x="1009015" y="1785592"/>
            <a:ext cx="7680960" cy="480060"/>
          </a:xfrm>
        </p:spPr>
        <p:txBody>
          <a:bodyPr anchor="ctr">
            <a:noAutofit/>
          </a:bodyPr>
          <a:lstStyle>
            <a:lvl1pPr marL="0" indent="0">
              <a:buNone/>
              <a:tabLst/>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24" name="Text Placeholder 38"/>
          <p:cNvSpPr>
            <a:spLocks noGrp="1"/>
          </p:cNvSpPr>
          <p:nvPr>
            <p:ph type="body" sz="quarter" idx="12" hasCustomPrompt="1"/>
          </p:nvPr>
        </p:nvSpPr>
        <p:spPr>
          <a:xfrm>
            <a:off x="1009015" y="2552365"/>
            <a:ext cx="7680960" cy="480060"/>
          </a:xfrm>
        </p:spPr>
        <p:txBody>
          <a:bodyPr anchor="ctr">
            <a:noAutofit/>
          </a:bodyPr>
          <a:lstStyle>
            <a:lvl1pPr marL="0" indent="0">
              <a:buNone/>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25" name="Text Placeholder 38"/>
          <p:cNvSpPr>
            <a:spLocks noGrp="1"/>
          </p:cNvSpPr>
          <p:nvPr>
            <p:ph type="body" sz="quarter" idx="13" hasCustomPrompt="1"/>
          </p:nvPr>
        </p:nvSpPr>
        <p:spPr>
          <a:xfrm>
            <a:off x="1009015" y="3346523"/>
            <a:ext cx="7680960" cy="480060"/>
          </a:xfrm>
        </p:spPr>
        <p:txBody>
          <a:bodyPr anchor="ctr">
            <a:noAutofit/>
          </a:bodyPr>
          <a:lstStyle>
            <a:lvl1pPr marL="0" indent="0">
              <a:buNone/>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27" name="Text Placeholder 38"/>
          <p:cNvSpPr>
            <a:spLocks noGrp="1"/>
          </p:cNvSpPr>
          <p:nvPr>
            <p:ph type="body" sz="quarter" idx="14" hasCustomPrompt="1"/>
          </p:nvPr>
        </p:nvSpPr>
        <p:spPr>
          <a:xfrm>
            <a:off x="1009015" y="4128090"/>
            <a:ext cx="7680960" cy="480060"/>
          </a:xfrm>
        </p:spPr>
        <p:txBody>
          <a:bodyPr anchor="ctr">
            <a:noAutofit/>
          </a:bodyPr>
          <a:lstStyle>
            <a:lvl1pPr marL="0" indent="0">
              <a:buNone/>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28" name="Text Placeholder 38"/>
          <p:cNvSpPr>
            <a:spLocks noGrp="1"/>
          </p:cNvSpPr>
          <p:nvPr>
            <p:ph type="body" sz="quarter" idx="15" hasCustomPrompt="1"/>
          </p:nvPr>
        </p:nvSpPr>
        <p:spPr>
          <a:xfrm>
            <a:off x="460376" y="1009310"/>
            <a:ext cx="352425" cy="501594"/>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0" indent="0" algn="ctr">
              <a:buFont typeface="Arial" pitchFamily="34" charset="0"/>
              <a:buNone/>
              <a:defRPr sz="2400" b="1">
                <a:solidFill>
                  <a:schemeClr val="bg1"/>
                </a:solidFill>
                <a:latin typeface="+mn-lt"/>
              </a:defRPr>
            </a:lvl1pPr>
            <a:lvl2pPr>
              <a:buNone/>
              <a:defRPr/>
            </a:lvl2pPr>
            <a:lvl3pPr>
              <a:buNone/>
              <a:defRPr/>
            </a:lvl3pPr>
            <a:lvl4pPr>
              <a:buNone/>
              <a:defRPr/>
            </a:lvl4pPr>
            <a:lvl5pPr>
              <a:buNone/>
              <a:defRPr/>
            </a:lvl5pPr>
          </a:lstStyle>
          <a:p>
            <a:pPr lvl="0"/>
            <a:r>
              <a:rPr lang="en-US" dirty="0" smtClean="0"/>
              <a:t>1</a:t>
            </a:r>
          </a:p>
        </p:txBody>
      </p:sp>
      <p:sp>
        <p:nvSpPr>
          <p:cNvPr id="29" name="Text Placeholder 38"/>
          <p:cNvSpPr>
            <a:spLocks noGrp="1"/>
          </p:cNvSpPr>
          <p:nvPr>
            <p:ph type="body" sz="quarter" idx="16" hasCustomPrompt="1"/>
          </p:nvPr>
        </p:nvSpPr>
        <p:spPr>
          <a:xfrm>
            <a:off x="460376" y="1788064"/>
            <a:ext cx="352425" cy="501594"/>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342900" indent="-342900" algn="ctr">
              <a:buFont typeface="Arial" pitchFamily="34" charset="0"/>
              <a:buNone/>
              <a:defRPr lang="en-US" sz="2400" b="1" dirty="0" smtClean="0">
                <a:solidFill>
                  <a:schemeClr val="bg1"/>
                </a:solidFill>
                <a:latin typeface="+mn-lt"/>
              </a:defRPr>
            </a:lvl1pPr>
          </a:lstStyle>
          <a:p>
            <a:pPr marL="0" lvl="0" indent="0" algn="ctr"/>
            <a:r>
              <a:rPr lang="en-US" dirty="0" smtClean="0"/>
              <a:t>2</a:t>
            </a:r>
          </a:p>
        </p:txBody>
      </p:sp>
      <p:sp>
        <p:nvSpPr>
          <p:cNvPr id="30" name="Text Placeholder 38"/>
          <p:cNvSpPr>
            <a:spLocks noGrp="1"/>
          </p:cNvSpPr>
          <p:nvPr>
            <p:ph type="body" sz="quarter" idx="17" hasCustomPrompt="1"/>
          </p:nvPr>
        </p:nvSpPr>
        <p:spPr>
          <a:xfrm>
            <a:off x="460376" y="2566818"/>
            <a:ext cx="352425" cy="501594"/>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342900" indent="-342900" algn="ctr">
              <a:buFont typeface="Arial" pitchFamily="34" charset="0"/>
              <a:buNone/>
              <a:defRPr lang="en-US" sz="2400" b="1" dirty="0" smtClean="0">
                <a:solidFill>
                  <a:schemeClr val="bg1"/>
                </a:solidFill>
                <a:latin typeface="+mn-lt"/>
              </a:defRPr>
            </a:lvl1pPr>
          </a:lstStyle>
          <a:p>
            <a:pPr marL="0" lvl="0" indent="0" algn="ctr"/>
            <a:r>
              <a:rPr lang="en-US" dirty="0" smtClean="0"/>
              <a:t>3</a:t>
            </a:r>
          </a:p>
        </p:txBody>
      </p:sp>
      <p:sp>
        <p:nvSpPr>
          <p:cNvPr id="32" name="Text Placeholder 38"/>
          <p:cNvSpPr>
            <a:spLocks noGrp="1"/>
          </p:cNvSpPr>
          <p:nvPr>
            <p:ph type="body" sz="quarter" idx="18" hasCustomPrompt="1"/>
          </p:nvPr>
        </p:nvSpPr>
        <p:spPr>
          <a:xfrm>
            <a:off x="460376" y="3345572"/>
            <a:ext cx="352425" cy="501594"/>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342900" indent="-342900" algn="ctr">
              <a:buFont typeface="Arial" pitchFamily="34" charset="0"/>
              <a:buNone/>
              <a:defRPr lang="en-US" sz="2400" b="1" dirty="0" smtClean="0">
                <a:solidFill>
                  <a:schemeClr val="bg1"/>
                </a:solidFill>
                <a:latin typeface="+mn-lt"/>
              </a:defRPr>
            </a:lvl1pPr>
          </a:lstStyle>
          <a:p>
            <a:pPr marL="0" lvl="0" indent="0" algn="ctr"/>
            <a:r>
              <a:rPr lang="en-US" dirty="0" smtClean="0"/>
              <a:t>4</a:t>
            </a:r>
          </a:p>
        </p:txBody>
      </p:sp>
      <p:sp>
        <p:nvSpPr>
          <p:cNvPr id="33" name="Text Placeholder 38"/>
          <p:cNvSpPr>
            <a:spLocks noGrp="1"/>
          </p:cNvSpPr>
          <p:nvPr>
            <p:ph type="body" sz="quarter" idx="19" hasCustomPrompt="1"/>
          </p:nvPr>
        </p:nvSpPr>
        <p:spPr>
          <a:xfrm>
            <a:off x="460376" y="4124325"/>
            <a:ext cx="352425" cy="501594"/>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342900" indent="-342900" algn="ctr">
              <a:buFont typeface="Arial" pitchFamily="34" charset="0"/>
              <a:buNone/>
              <a:defRPr lang="en-US" sz="2400" b="1" dirty="0" smtClean="0">
                <a:solidFill>
                  <a:schemeClr val="bg1"/>
                </a:solidFill>
                <a:latin typeface="+mn-lt"/>
              </a:defRPr>
            </a:lvl1pPr>
          </a:lstStyle>
          <a:p>
            <a:pPr marL="0" lvl="0" indent="0" algn="ctr"/>
            <a:r>
              <a:rPr lang="en-US" dirty="0" smtClean="0"/>
              <a:t>5</a:t>
            </a:r>
          </a:p>
        </p:txBody>
      </p:sp>
    </p:spTree>
    <p:extLst>
      <p:ext uri="{BB962C8B-B14F-4D97-AF65-F5344CB8AC3E}">
        <p14:creationId xmlns:p14="http://schemas.microsoft.com/office/powerpoint/2010/main" val="59253820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Icon connector slide">
    <p:spTree>
      <p:nvGrpSpPr>
        <p:cNvPr id="1" name=""/>
        <p:cNvGrpSpPr/>
        <p:nvPr/>
      </p:nvGrpSpPr>
      <p:grpSpPr>
        <a:xfrm>
          <a:off x="0" y="0"/>
          <a:ext cx="0" cy="0"/>
          <a:chOff x="0" y="0"/>
          <a:chExt cx="0" cy="0"/>
        </a:xfrm>
      </p:grpSpPr>
      <p:sp>
        <p:nvSpPr>
          <p:cNvPr id="27" name="Text Placeholder 2"/>
          <p:cNvSpPr>
            <a:spLocks noGrp="1"/>
          </p:cNvSpPr>
          <p:nvPr>
            <p:ph type="body" sz="quarter" idx="22" hasCustomPrompt="1"/>
          </p:nvPr>
        </p:nvSpPr>
        <p:spPr>
          <a:xfrm>
            <a:off x="2985476" y="1295400"/>
            <a:ext cx="3173048" cy="2894076"/>
          </a:xfrm>
          <a:prstGeom prst="ellipse">
            <a:avLst/>
          </a:prstGeom>
          <a:noFill/>
          <a:ln>
            <a:solidFill>
              <a:schemeClr val="accent2">
                <a:lumMod val="40000"/>
                <a:lumOff val="60000"/>
              </a:schemeClr>
            </a:solidFill>
            <a:prstDash val="sysDash"/>
          </a:ln>
        </p:spPr>
        <p:txBody>
          <a:bodyPr/>
          <a:lstStyle>
            <a:lvl1pPr marL="0" indent="0">
              <a:buNone/>
              <a:defRPr>
                <a:noFill/>
              </a:defRPr>
            </a:lvl1pPr>
          </a:lstStyle>
          <a:p>
            <a:pPr lvl="0"/>
            <a:r>
              <a:rPr lang="en-US" dirty="0" smtClean="0"/>
              <a:t>.</a:t>
            </a:r>
            <a:endParaRPr lang="en-US" dirty="0"/>
          </a:p>
        </p:txBody>
      </p:sp>
      <p:sp>
        <p:nvSpPr>
          <p:cNvPr id="38" name="Title 4"/>
          <p:cNvSpPr>
            <a:spLocks noGrp="1"/>
          </p:cNvSpPr>
          <p:nvPr>
            <p:ph type="title" hasCustomPrompt="1"/>
          </p:nvPr>
        </p:nvSpPr>
        <p:spPr>
          <a:xfrm>
            <a:off x="460375" y="105018"/>
            <a:ext cx="8229600" cy="415499"/>
          </a:xfrm>
        </p:spPr>
        <p:txBody>
          <a:bodyPr/>
          <a:lstStyle>
            <a:lvl1pPr>
              <a:defRPr>
                <a:solidFill>
                  <a:schemeClr val="accent2"/>
                </a:solidFill>
              </a:defRPr>
            </a:lvl1pPr>
          </a:lstStyle>
          <a:p>
            <a:r>
              <a:rPr lang="en-US" dirty="0" smtClean="0"/>
              <a:t>Click to Add Title</a:t>
            </a:r>
            <a:endParaRPr lang="en-US" dirty="0"/>
          </a:p>
        </p:txBody>
      </p:sp>
      <p:sp>
        <p:nvSpPr>
          <p:cNvPr id="30" name="Text Placeholder 56"/>
          <p:cNvSpPr>
            <a:spLocks noGrp="1"/>
          </p:cNvSpPr>
          <p:nvPr>
            <p:ph type="body" sz="quarter" idx="14" hasCustomPrompt="1"/>
          </p:nvPr>
        </p:nvSpPr>
        <p:spPr>
          <a:xfrm>
            <a:off x="3474131" y="2364474"/>
            <a:ext cx="2231528" cy="520241"/>
          </a:xfrm>
        </p:spPr>
        <p:txBody>
          <a:bodyPr>
            <a:noAutofit/>
          </a:bodyPr>
          <a:lstStyle>
            <a:lvl1pPr marL="0" indent="0" algn="ctr">
              <a:buNone/>
              <a:defRPr lang="en-IN" sz="2000" kern="1200" baseline="0" dirty="0" smtClean="0">
                <a:solidFill>
                  <a:schemeClr val="accent2"/>
                </a:solidFill>
                <a:latin typeface="+mj-lt"/>
                <a:ea typeface="+mn-ea"/>
                <a:cs typeface="Arial" pitchFamily="34" charset="0"/>
              </a:defRPr>
            </a:lvl1pPr>
          </a:lstStyle>
          <a:p>
            <a:pPr lvl="0"/>
            <a:r>
              <a:rPr lang="en-US" dirty="0" smtClean="0"/>
              <a:t>INSERT TEXT Subject Matter</a:t>
            </a:r>
            <a:endParaRPr lang="en-IN" dirty="0"/>
          </a:p>
        </p:txBody>
      </p:sp>
      <p:sp>
        <p:nvSpPr>
          <p:cNvPr id="34" name="Text Placeholder 56"/>
          <p:cNvSpPr>
            <a:spLocks noGrp="1"/>
          </p:cNvSpPr>
          <p:nvPr>
            <p:ph type="body" sz="quarter" idx="13" hasCustomPrompt="1"/>
          </p:nvPr>
        </p:nvSpPr>
        <p:spPr>
          <a:xfrm>
            <a:off x="3863878" y="715208"/>
            <a:ext cx="1416244" cy="247358"/>
          </a:xfrm>
        </p:spPr>
        <p:txBody>
          <a:bodyPr>
            <a:normAutofit/>
          </a:bodyPr>
          <a:lstStyle>
            <a:lvl1pPr algn="ctr">
              <a:buNone/>
              <a:defRPr lang="en-IN" sz="1400" kern="1200" dirty="0" smtClean="0">
                <a:solidFill>
                  <a:schemeClr val="accent2"/>
                </a:solidFill>
                <a:latin typeface="+mn-lt"/>
                <a:ea typeface="+mn-ea"/>
                <a:cs typeface="Arial" pitchFamily="34" charset="0"/>
              </a:defRPr>
            </a:lvl1pPr>
          </a:lstStyle>
          <a:p>
            <a:pPr lvl="0"/>
            <a:r>
              <a:rPr lang="en-US" dirty="0" smtClean="0"/>
              <a:t>Text Here</a:t>
            </a:r>
            <a:endParaRPr lang="en-IN" dirty="0"/>
          </a:p>
        </p:txBody>
      </p:sp>
      <p:sp>
        <p:nvSpPr>
          <p:cNvPr id="37" name="Text Placeholder 56"/>
          <p:cNvSpPr>
            <a:spLocks noGrp="1"/>
          </p:cNvSpPr>
          <p:nvPr>
            <p:ph type="body" sz="quarter" idx="15" hasCustomPrompt="1"/>
          </p:nvPr>
        </p:nvSpPr>
        <p:spPr>
          <a:xfrm>
            <a:off x="3863878" y="4593634"/>
            <a:ext cx="1416244" cy="247358"/>
          </a:xfrm>
        </p:spPr>
        <p:txBody>
          <a:bodyPr>
            <a:normAutofit/>
          </a:bodyPr>
          <a:lstStyle>
            <a:lvl1pPr algn="ctr">
              <a:buNone/>
              <a:defRPr lang="en-IN" sz="1400" kern="1200" dirty="0" smtClean="0">
                <a:solidFill>
                  <a:schemeClr val="accent2"/>
                </a:solidFill>
                <a:latin typeface="+mn-lt"/>
                <a:ea typeface="+mn-ea"/>
                <a:cs typeface="Arial" pitchFamily="34" charset="0"/>
              </a:defRPr>
            </a:lvl1pPr>
          </a:lstStyle>
          <a:p>
            <a:pPr lvl="0"/>
            <a:r>
              <a:rPr lang="en-US" dirty="0" smtClean="0"/>
              <a:t>Text Here</a:t>
            </a:r>
            <a:endParaRPr lang="en-IN" dirty="0"/>
          </a:p>
        </p:txBody>
      </p:sp>
      <p:sp>
        <p:nvSpPr>
          <p:cNvPr id="39" name="Text Placeholder 56"/>
          <p:cNvSpPr>
            <a:spLocks noGrp="1"/>
          </p:cNvSpPr>
          <p:nvPr>
            <p:ph type="body" sz="quarter" idx="16" hasCustomPrompt="1"/>
          </p:nvPr>
        </p:nvSpPr>
        <p:spPr>
          <a:xfrm>
            <a:off x="6756686" y="2424265"/>
            <a:ext cx="1416244" cy="247358"/>
          </a:xfrm>
        </p:spPr>
        <p:txBody>
          <a:bodyPr>
            <a:normAutofit/>
          </a:bodyPr>
          <a:lstStyle>
            <a:lvl1pPr algn="ctr">
              <a:buNone/>
              <a:defRPr lang="en-IN" sz="1400" kern="1200" dirty="0" smtClean="0">
                <a:solidFill>
                  <a:schemeClr val="accent2"/>
                </a:solidFill>
                <a:latin typeface="+mn-lt"/>
                <a:ea typeface="+mn-ea"/>
                <a:cs typeface="Arial" pitchFamily="34" charset="0"/>
              </a:defRPr>
            </a:lvl1pPr>
          </a:lstStyle>
          <a:p>
            <a:pPr lvl="0"/>
            <a:r>
              <a:rPr lang="en-US" dirty="0" smtClean="0"/>
              <a:t>Text Here</a:t>
            </a:r>
            <a:endParaRPr lang="en-IN" dirty="0"/>
          </a:p>
        </p:txBody>
      </p:sp>
      <p:sp>
        <p:nvSpPr>
          <p:cNvPr id="40" name="Text Placeholder 56"/>
          <p:cNvSpPr>
            <a:spLocks noGrp="1"/>
          </p:cNvSpPr>
          <p:nvPr>
            <p:ph type="body" sz="quarter" idx="17" hasCustomPrompt="1"/>
          </p:nvPr>
        </p:nvSpPr>
        <p:spPr>
          <a:xfrm>
            <a:off x="1092392" y="2424265"/>
            <a:ext cx="1416244" cy="247358"/>
          </a:xfrm>
        </p:spPr>
        <p:txBody>
          <a:bodyPr>
            <a:normAutofit/>
          </a:bodyPr>
          <a:lstStyle>
            <a:lvl1pPr algn="ctr">
              <a:buNone/>
              <a:defRPr lang="en-IN" sz="1400" kern="1200" dirty="0" smtClean="0">
                <a:solidFill>
                  <a:schemeClr val="accent2"/>
                </a:solidFill>
                <a:latin typeface="+mn-lt"/>
                <a:ea typeface="+mn-ea"/>
                <a:cs typeface="Arial" pitchFamily="34" charset="0"/>
              </a:defRPr>
            </a:lvl1pPr>
          </a:lstStyle>
          <a:p>
            <a:pPr lvl="0"/>
            <a:r>
              <a:rPr lang="en-US" dirty="0" smtClean="0"/>
              <a:t>Text Here</a:t>
            </a:r>
            <a:endParaRPr lang="en-IN" dirty="0"/>
          </a:p>
        </p:txBody>
      </p:sp>
      <p:sp>
        <p:nvSpPr>
          <p:cNvPr id="15" name="Text Placeholder 2"/>
          <p:cNvSpPr>
            <a:spLocks noGrp="1"/>
          </p:cNvSpPr>
          <p:nvPr>
            <p:ph type="body" sz="quarter" idx="18" hasCustomPrompt="1"/>
          </p:nvPr>
        </p:nvSpPr>
        <p:spPr>
          <a:xfrm>
            <a:off x="4115775" y="974237"/>
            <a:ext cx="855248" cy="806792"/>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9" name="Text Placeholder 2"/>
          <p:cNvSpPr>
            <a:spLocks noGrp="1"/>
          </p:cNvSpPr>
          <p:nvPr>
            <p:ph type="body" sz="quarter" idx="19" hasCustomPrompt="1"/>
          </p:nvPr>
        </p:nvSpPr>
        <p:spPr>
          <a:xfrm>
            <a:off x="4115775" y="3812687"/>
            <a:ext cx="855248" cy="806792"/>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21" name="Text Placeholder 2"/>
          <p:cNvSpPr>
            <a:spLocks noGrp="1"/>
          </p:cNvSpPr>
          <p:nvPr>
            <p:ph type="body" sz="quarter" idx="20" hasCustomPrompt="1"/>
          </p:nvPr>
        </p:nvSpPr>
        <p:spPr>
          <a:xfrm>
            <a:off x="2576145" y="2174387"/>
            <a:ext cx="855248" cy="806792"/>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24" name="Text Placeholder 2"/>
          <p:cNvSpPr>
            <a:spLocks noGrp="1"/>
          </p:cNvSpPr>
          <p:nvPr>
            <p:ph type="body" sz="quarter" idx="21" hasCustomPrompt="1"/>
          </p:nvPr>
        </p:nvSpPr>
        <p:spPr>
          <a:xfrm>
            <a:off x="5740398" y="2164862"/>
            <a:ext cx="855248" cy="806792"/>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hank you slide">
    <p:bg>
      <p:bgPr>
        <a:solidFill>
          <a:schemeClr val="bg1"/>
        </a:solidFill>
        <a:effectLst/>
      </p:bgPr>
    </p:bg>
    <p:spTree>
      <p:nvGrpSpPr>
        <p:cNvPr id="1" name=""/>
        <p:cNvGrpSpPr/>
        <p:nvPr/>
      </p:nvGrpSpPr>
      <p:grpSpPr>
        <a:xfrm>
          <a:off x="0" y="0"/>
          <a:ext cx="0" cy="0"/>
          <a:chOff x="0" y="0"/>
          <a:chExt cx="0" cy="0"/>
        </a:xfrm>
      </p:grpSpPr>
      <p:sp>
        <p:nvSpPr>
          <p:cNvPr id="5" name="Title 3"/>
          <p:cNvSpPr>
            <a:spLocks noGrp="1"/>
          </p:cNvSpPr>
          <p:nvPr>
            <p:ph type="ctrTitle" hasCustomPrompt="1"/>
          </p:nvPr>
        </p:nvSpPr>
        <p:spPr>
          <a:xfrm>
            <a:off x="4547711" y="1325737"/>
            <a:ext cx="4203553" cy="415499"/>
          </a:xfrm>
        </p:spPr>
        <p:txBody>
          <a:bodyPr/>
          <a:lstStyle>
            <a:lvl1pPr>
              <a:defRPr>
                <a:solidFill>
                  <a:schemeClr val="accent2"/>
                </a:solidFill>
                <a:latin typeface="+mj-lt"/>
              </a:defRPr>
            </a:lvl1pPr>
          </a:lstStyle>
          <a:p>
            <a:r>
              <a:rPr lang="en-US" dirty="0" smtClean="0"/>
              <a:t>Thank you</a:t>
            </a:r>
            <a:endParaRPr lang="en-US" dirty="0"/>
          </a:p>
        </p:txBody>
      </p:sp>
      <p:sp>
        <p:nvSpPr>
          <p:cNvPr id="10" name="Text Placeholder 56"/>
          <p:cNvSpPr>
            <a:spLocks noGrp="1"/>
          </p:cNvSpPr>
          <p:nvPr>
            <p:ph type="body" sz="quarter" idx="19" hasCustomPrompt="1"/>
          </p:nvPr>
        </p:nvSpPr>
        <p:spPr>
          <a:xfrm>
            <a:off x="4547710" y="1914563"/>
            <a:ext cx="4158442" cy="266282"/>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Your Name</a:t>
            </a:r>
            <a:endParaRPr lang="en-IN" dirty="0"/>
          </a:p>
        </p:txBody>
      </p:sp>
      <p:sp>
        <p:nvSpPr>
          <p:cNvPr id="11" name="Text Placeholder 56"/>
          <p:cNvSpPr>
            <a:spLocks noGrp="1"/>
          </p:cNvSpPr>
          <p:nvPr>
            <p:ph type="body" sz="quarter" idx="20" hasCustomPrompt="1"/>
          </p:nvPr>
        </p:nvSpPr>
        <p:spPr>
          <a:xfrm>
            <a:off x="4547710" y="2653257"/>
            <a:ext cx="4158442" cy="236083"/>
          </a:xfrm>
        </p:spPr>
        <p:txBody>
          <a:bodyPr>
            <a:noAutofit/>
          </a:bodyPr>
          <a:lstStyle>
            <a:lvl1pPr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Email ID</a:t>
            </a:r>
            <a:endParaRPr lang="en-IN" dirty="0"/>
          </a:p>
        </p:txBody>
      </p:sp>
      <p:sp>
        <p:nvSpPr>
          <p:cNvPr id="8" name="Rectangle 7"/>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pic>
        <p:nvPicPr>
          <p:cNvPr id="9" name="Picture 8" descr="WIPRO PPT Design.jpg"/>
          <p:cNvPicPr>
            <a:picLocks noChangeAspect="1"/>
          </p:cNvPicPr>
          <p:nvPr/>
        </p:nvPicPr>
        <p:blipFill>
          <a:blip r:embed="rId2"/>
          <a:stretch>
            <a:fillRect/>
          </a:stretch>
        </p:blipFill>
        <p:spPr>
          <a:xfrm>
            <a:off x="5121" y="3353280"/>
            <a:ext cx="9133758" cy="1628296"/>
          </a:xfrm>
          <a:prstGeom prst="rect">
            <a:avLst/>
          </a:prstGeom>
        </p:spPr>
      </p:pic>
      <p:sp>
        <p:nvSpPr>
          <p:cNvPr id="14" name="Text Placeholder 56"/>
          <p:cNvSpPr>
            <a:spLocks noGrp="1"/>
          </p:cNvSpPr>
          <p:nvPr>
            <p:ph type="body" sz="quarter" idx="21" hasCustomPrompt="1"/>
          </p:nvPr>
        </p:nvSpPr>
        <p:spPr>
          <a:xfrm>
            <a:off x="4547710" y="2275751"/>
            <a:ext cx="4158442" cy="266282"/>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Designation</a:t>
            </a:r>
            <a:endParaRPr lang="en-IN" dirty="0"/>
          </a:p>
        </p:txBody>
      </p:sp>
      <p:cxnSp>
        <p:nvCxnSpPr>
          <p:cNvPr id="15" name="Straight Connector 14"/>
          <p:cNvCxnSpPr/>
          <p:nvPr/>
        </p:nvCxnSpPr>
        <p:spPr>
          <a:xfrm rot="5400000">
            <a:off x="3276519" y="2055893"/>
            <a:ext cx="2065500" cy="1588"/>
          </a:xfrm>
          <a:prstGeom prst="line">
            <a:avLst/>
          </a:prstGeom>
          <a:ln w="19050">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12107" y="1148497"/>
            <a:ext cx="1717429" cy="1908254"/>
          </a:xfrm>
          <a:prstGeom prst="rect">
            <a:avLst/>
          </a:prstGeom>
          <a:noFill/>
          <a:ln>
            <a:noFill/>
          </a:ln>
        </p:spPr>
      </p:pic>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slide with customer logo">
    <p:bg>
      <p:bgPr>
        <a:solidFill>
          <a:schemeClr val="bg1"/>
        </a:solidFill>
        <a:effectLst/>
      </p:bgPr>
    </p:bg>
    <p:spTree>
      <p:nvGrpSpPr>
        <p:cNvPr id="1" name=""/>
        <p:cNvGrpSpPr/>
        <p:nvPr/>
      </p:nvGrpSpPr>
      <p:grpSpPr>
        <a:xfrm>
          <a:off x="0" y="0"/>
          <a:ext cx="0" cy="0"/>
          <a:chOff x="0" y="0"/>
          <a:chExt cx="0" cy="0"/>
        </a:xfrm>
      </p:grpSpPr>
      <p:sp>
        <p:nvSpPr>
          <p:cNvPr id="16" name="Picture Placeholder 9"/>
          <p:cNvSpPr>
            <a:spLocks noGrp="1"/>
          </p:cNvSpPr>
          <p:nvPr>
            <p:ph type="pic" sz="quarter" idx="10" hasCustomPrompt="1"/>
          </p:nvPr>
        </p:nvSpPr>
        <p:spPr>
          <a:xfrm>
            <a:off x="2612799" y="1383322"/>
            <a:ext cx="1447572" cy="1508369"/>
          </a:xfrm>
        </p:spPr>
        <p:txBody>
          <a:bodyPr>
            <a:noAutofit/>
          </a:bodyPr>
          <a:lstStyle>
            <a:lvl1pPr marL="0" indent="0" algn="ctr">
              <a:buNone/>
              <a:defRPr sz="1100" baseline="0">
                <a:solidFill>
                  <a:schemeClr val="accent2"/>
                </a:solidFill>
                <a:latin typeface="+mj-lt"/>
              </a:defRPr>
            </a:lvl1pPr>
          </a:lstStyle>
          <a:p>
            <a:r>
              <a:rPr lang="en-US" dirty="0" smtClean="0"/>
              <a:t>Click here to add Customer / Partner Logo</a:t>
            </a:r>
            <a:endParaRPr lang="en-IN" dirty="0"/>
          </a:p>
        </p:txBody>
      </p:sp>
      <p:sp>
        <p:nvSpPr>
          <p:cNvPr id="14" name="Rectangle 13"/>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solidFill>
                <a:schemeClr val="accent6">
                  <a:lumMod val="50000"/>
                </a:schemeClr>
              </a:solidFill>
              <a:latin typeface="+mj-lt"/>
            </a:endParaRPr>
          </a:p>
        </p:txBody>
      </p:sp>
      <p:pic>
        <p:nvPicPr>
          <p:cNvPr id="15" name="Picture 14" descr="WIPRO PPT Design.jpg"/>
          <p:cNvPicPr>
            <a:picLocks noChangeAspect="1"/>
          </p:cNvPicPr>
          <p:nvPr/>
        </p:nvPicPr>
        <p:blipFill>
          <a:blip r:embed="rId2"/>
          <a:stretch>
            <a:fillRect/>
          </a:stretch>
        </p:blipFill>
        <p:spPr>
          <a:xfrm>
            <a:off x="5121" y="3353280"/>
            <a:ext cx="9133758" cy="1628296"/>
          </a:xfrm>
          <a:prstGeom prst="rect">
            <a:avLst/>
          </a:prstGeom>
        </p:spPr>
      </p:pic>
      <p:sp>
        <p:nvSpPr>
          <p:cNvPr id="11" name="Text Placeholder 56"/>
          <p:cNvSpPr>
            <a:spLocks noGrp="1"/>
          </p:cNvSpPr>
          <p:nvPr>
            <p:ph type="body" sz="quarter" idx="20" hasCustomPrompt="1"/>
          </p:nvPr>
        </p:nvSpPr>
        <p:spPr>
          <a:xfrm>
            <a:off x="4559968" y="2367849"/>
            <a:ext cx="4158442" cy="290318"/>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Your Name</a:t>
            </a:r>
            <a:endParaRPr lang="en-IN" dirty="0"/>
          </a:p>
        </p:txBody>
      </p:sp>
      <p:sp>
        <p:nvSpPr>
          <p:cNvPr id="13" name="Title 1"/>
          <p:cNvSpPr>
            <a:spLocks noGrp="1"/>
          </p:cNvSpPr>
          <p:nvPr>
            <p:ph type="ctrTitle" hasCustomPrompt="1"/>
          </p:nvPr>
        </p:nvSpPr>
        <p:spPr>
          <a:xfrm>
            <a:off x="4559742" y="1110343"/>
            <a:ext cx="4142266" cy="1160371"/>
          </a:xfrm>
          <a:noFill/>
        </p:spPr>
        <p:txBody>
          <a:bodyPr wrap="square" rtlCol="0" anchor="ctr">
            <a:normAutofit/>
          </a:bodyPr>
          <a:lstStyle>
            <a:lvl1pPr marL="0" algn="l">
              <a:defRPr lang="en-US" sz="3400" dirty="0">
                <a:solidFill>
                  <a:schemeClr val="accent2"/>
                </a:solidFill>
                <a:latin typeface="+mj-lt"/>
                <a:ea typeface="+mn-ea"/>
                <a:cs typeface="Arial"/>
              </a:defRPr>
            </a:lvl1pPr>
          </a:lstStyle>
          <a:p>
            <a:pPr marL="0" lvl="0" algn="l"/>
            <a:r>
              <a:rPr lang="en-US" dirty="0" smtClean="0"/>
              <a:t>Insert Title</a:t>
            </a:r>
            <a:br>
              <a:rPr lang="en-US" dirty="0" smtClean="0"/>
            </a:br>
            <a:r>
              <a:rPr lang="en-US" dirty="0" smtClean="0"/>
              <a:t>Here</a:t>
            </a:r>
            <a:endParaRPr lang="en-US" dirty="0"/>
          </a:p>
        </p:txBody>
      </p:sp>
      <p:sp>
        <p:nvSpPr>
          <p:cNvPr id="25" name="Text Placeholder 56"/>
          <p:cNvSpPr>
            <a:spLocks noGrp="1"/>
          </p:cNvSpPr>
          <p:nvPr>
            <p:ph type="body" sz="quarter" idx="21" hasCustomPrompt="1"/>
          </p:nvPr>
        </p:nvSpPr>
        <p:spPr>
          <a:xfrm>
            <a:off x="4572000" y="2731558"/>
            <a:ext cx="4158442" cy="307436"/>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Designation</a:t>
            </a:r>
            <a:endParaRPr lang="en-IN" dirty="0"/>
          </a:p>
        </p:txBody>
      </p:sp>
      <p:cxnSp>
        <p:nvCxnSpPr>
          <p:cNvPr id="17" name="Straight Connector 16"/>
          <p:cNvCxnSpPr/>
          <p:nvPr/>
        </p:nvCxnSpPr>
        <p:spPr>
          <a:xfrm rot="5400000">
            <a:off x="3276519" y="2055893"/>
            <a:ext cx="2065500" cy="1588"/>
          </a:xfrm>
          <a:prstGeom prst="line">
            <a:avLst/>
          </a:prstGeom>
          <a:ln w="19050">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3400" y="1148497"/>
            <a:ext cx="1717429" cy="1908254"/>
          </a:xfrm>
          <a:prstGeom prst="rect">
            <a:avLst/>
          </a:prstGeom>
          <a:noFill/>
          <a:ln>
            <a:noFill/>
          </a:ln>
        </p:spPr>
      </p:pic>
    </p:spTree>
    <p:extLst>
      <p:ext uri="{BB962C8B-B14F-4D97-AF65-F5344CB8AC3E}">
        <p14:creationId xmlns:p14="http://schemas.microsoft.com/office/powerpoint/2010/main" val="3429468675"/>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ection breaker slide with customer logo">
    <p:bg>
      <p:bgPr>
        <a:solidFill>
          <a:schemeClr val="bg1"/>
        </a:solidFill>
        <a:effectLst/>
      </p:bgPr>
    </p:bg>
    <p:spTree>
      <p:nvGrpSpPr>
        <p:cNvPr id="1" name=""/>
        <p:cNvGrpSpPr/>
        <p:nvPr/>
      </p:nvGrpSpPr>
      <p:grpSpPr>
        <a:xfrm>
          <a:off x="0" y="0"/>
          <a:ext cx="0" cy="0"/>
          <a:chOff x="0" y="0"/>
          <a:chExt cx="0" cy="0"/>
        </a:xfrm>
      </p:grpSpPr>
      <p:sp>
        <p:nvSpPr>
          <p:cNvPr id="16" name="Rectangle 15"/>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pic>
        <p:nvPicPr>
          <p:cNvPr id="17" name="Picture 16" descr="WIPRO PPT Design.jpg"/>
          <p:cNvPicPr>
            <a:picLocks noChangeAspect="1"/>
          </p:cNvPicPr>
          <p:nvPr/>
        </p:nvPicPr>
        <p:blipFill>
          <a:blip r:embed="rId2"/>
          <a:stretch>
            <a:fillRect/>
          </a:stretch>
        </p:blipFill>
        <p:spPr>
          <a:xfrm>
            <a:off x="5121" y="3353280"/>
            <a:ext cx="9133758" cy="1628296"/>
          </a:xfrm>
          <a:prstGeom prst="rect">
            <a:avLst/>
          </a:prstGeom>
        </p:spPr>
      </p:pic>
      <p:sp>
        <p:nvSpPr>
          <p:cNvPr id="11" name="Text Placeholder 12"/>
          <p:cNvSpPr>
            <a:spLocks noGrp="1"/>
          </p:cNvSpPr>
          <p:nvPr>
            <p:ph type="body" sz="quarter" idx="11" hasCustomPrompt="1"/>
          </p:nvPr>
        </p:nvSpPr>
        <p:spPr>
          <a:xfrm>
            <a:off x="674914" y="2000761"/>
            <a:ext cx="7794172" cy="497681"/>
          </a:xfrm>
        </p:spPr>
        <p:txBody>
          <a:bodyPr>
            <a:normAutofit/>
          </a:bodyPr>
          <a:lstStyle>
            <a:lvl1pPr algn="ctr">
              <a:buNone/>
              <a:defRPr lang="en-US" sz="3400" b="1" kern="1200" baseline="0" dirty="0" smtClean="0">
                <a:solidFill>
                  <a:schemeClr val="accent2"/>
                </a:solidFill>
                <a:latin typeface="+mj-lt"/>
                <a:ea typeface="+mn-ea"/>
                <a:cs typeface="Arial"/>
              </a:defRPr>
            </a:lvl1pPr>
          </a:lstStyle>
          <a:p>
            <a:pPr lvl="0"/>
            <a:r>
              <a:rPr lang="en-US" dirty="0" smtClean="0"/>
              <a:t>Section Name Here</a:t>
            </a:r>
          </a:p>
        </p:txBody>
      </p:sp>
      <p:sp>
        <p:nvSpPr>
          <p:cNvPr id="12" name="Text Placeholder 12"/>
          <p:cNvSpPr>
            <a:spLocks noGrp="1"/>
          </p:cNvSpPr>
          <p:nvPr>
            <p:ph type="body" sz="quarter" idx="12" hasCustomPrompt="1"/>
          </p:nvPr>
        </p:nvSpPr>
        <p:spPr>
          <a:xfrm>
            <a:off x="674914" y="2581174"/>
            <a:ext cx="7794172" cy="291887"/>
          </a:xfrm>
        </p:spPr>
        <p:txBody>
          <a:bodyPr>
            <a:normAutofit/>
          </a:bodyPr>
          <a:lstStyle>
            <a:lvl1pPr algn="ctr">
              <a:buNone/>
              <a:defRPr lang="en-US" sz="1800" b="0" kern="1200" dirty="0" smtClean="0">
                <a:solidFill>
                  <a:schemeClr val="accent2"/>
                </a:solidFill>
                <a:latin typeface="+mj-lt"/>
                <a:ea typeface="+mn-ea"/>
                <a:cs typeface="Arial"/>
              </a:defRPr>
            </a:lvl1pPr>
          </a:lstStyle>
          <a:p>
            <a:pPr lvl="0"/>
            <a:r>
              <a:rPr lang="en-US" dirty="0" smtClean="0"/>
              <a:t>Who what when where</a:t>
            </a:r>
          </a:p>
        </p:txBody>
      </p:sp>
      <p:sp>
        <p:nvSpPr>
          <p:cNvPr id="18" name="Picture Placeholder 9"/>
          <p:cNvSpPr>
            <a:spLocks noGrp="1"/>
          </p:cNvSpPr>
          <p:nvPr>
            <p:ph type="pic" sz="quarter" idx="10" hasCustomPrompt="1"/>
          </p:nvPr>
        </p:nvSpPr>
        <p:spPr>
          <a:xfrm>
            <a:off x="8012114" y="237106"/>
            <a:ext cx="903287" cy="636473"/>
          </a:xfrm>
        </p:spPr>
        <p:txBody>
          <a:bodyPr>
            <a:noAutofit/>
          </a:bodyPr>
          <a:lstStyle>
            <a:lvl1pPr marL="0" indent="0" algn="ctr">
              <a:buNone/>
              <a:defRPr sz="1100" baseline="0">
                <a:latin typeface="+mj-lt"/>
              </a:defRPr>
            </a:lvl1pPr>
          </a:lstStyle>
          <a:p>
            <a:r>
              <a:rPr lang="en-US" dirty="0" smtClean="0"/>
              <a:t>Click here to add Customer / Partner Logo</a:t>
            </a:r>
            <a:endParaRPr lang="en-IN" dirty="0"/>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0032" y="137957"/>
            <a:ext cx="852829" cy="845570"/>
          </a:xfrm>
          <a:prstGeom prst="rect">
            <a:avLst/>
          </a:prstGeom>
        </p:spPr>
      </p:pic>
    </p:spTree>
    <p:extLst>
      <p:ext uri="{BB962C8B-B14F-4D97-AF65-F5344CB8AC3E}">
        <p14:creationId xmlns:p14="http://schemas.microsoft.com/office/powerpoint/2010/main" val="369646958"/>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hank you slide with customer logo">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0" hasCustomPrompt="1"/>
          </p:nvPr>
        </p:nvSpPr>
        <p:spPr>
          <a:xfrm>
            <a:off x="2612799" y="1242646"/>
            <a:ext cx="1447572" cy="1609969"/>
          </a:xfrm>
        </p:spPr>
        <p:txBody>
          <a:bodyPr>
            <a:noAutofit/>
          </a:bodyPr>
          <a:lstStyle>
            <a:lvl1pPr marL="0" indent="0" algn="ctr">
              <a:buNone/>
              <a:defRPr sz="1100" baseline="0">
                <a:latin typeface="+mj-lt"/>
              </a:defRPr>
            </a:lvl1pPr>
          </a:lstStyle>
          <a:p>
            <a:r>
              <a:rPr lang="en-US" dirty="0" smtClean="0"/>
              <a:t>Click here to add Customer / Partner Logo</a:t>
            </a:r>
            <a:endParaRPr lang="en-IN" dirty="0"/>
          </a:p>
        </p:txBody>
      </p:sp>
      <p:sp>
        <p:nvSpPr>
          <p:cNvPr id="16" name="Rectangle 15"/>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pic>
        <p:nvPicPr>
          <p:cNvPr id="17" name="Picture 16" descr="WIPRO PPT Design.jpg"/>
          <p:cNvPicPr>
            <a:picLocks noChangeAspect="1"/>
          </p:cNvPicPr>
          <p:nvPr/>
        </p:nvPicPr>
        <p:blipFill>
          <a:blip r:embed="rId2"/>
          <a:stretch>
            <a:fillRect/>
          </a:stretch>
        </p:blipFill>
        <p:spPr>
          <a:xfrm>
            <a:off x="5121" y="3353280"/>
            <a:ext cx="9133758" cy="1628296"/>
          </a:xfrm>
          <a:prstGeom prst="rect">
            <a:avLst/>
          </a:prstGeom>
        </p:spPr>
      </p:pic>
      <p:sp>
        <p:nvSpPr>
          <p:cNvPr id="23" name="Text Placeholder 56"/>
          <p:cNvSpPr>
            <a:spLocks noGrp="1"/>
          </p:cNvSpPr>
          <p:nvPr>
            <p:ph type="body" sz="quarter" idx="20" hasCustomPrompt="1"/>
          </p:nvPr>
        </p:nvSpPr>
        <p:spPr>
          <a:xfrm>
            <a:off x="4700110" y="1941995"/>
            <a:ext cx="4158442" cy="279998"/>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Your Name</a:t>
            </a:r>
            <a:endParaRPr lang="en-IN" dirty="0"/>
          </a:p>
        </p:txBody>
      </p:sp>
      <p:sp>
        <p:nvSpPr>
          <p:cNvPr id="24" name="Text Placeholder 56"/>
          <p:cNvSpPr>
            <a:spLocks noGrp="1"/>
          </p:cNvSpPr>
          <p:nvPr>
            <p:ph type="body" sz="quarter" idx="21" hasCustomPrompt="1"/>
          </p:nvPr>
        </p:nvSpPr>
        <p:spPr>
          <a:xfrm>
            <a:off x="4700110" y="2639541"/>
            <a:ext cx="4158442" cy="236083"/>
          </a:xfrm>
        </p:spPr>
        <p:txBody>
          <a:bodyPr>
            <a:noAutofit/>
          </a:bodyPr>
          <a:lstStyle>
            <a:lvl1pPr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Email ID</a:t>
            </a:r>
            <a:endParaRPr lang="en-IN" dirty="0"/>
          </a:p>
        </p:txBody>
      </p:sp>
      <p:sp>
        <p:nvSpPr>
          <p:cNvPr id="10" name="Title 3"/>
          <p:cNvSpPr>
            <a:spLocks noGrp="1"/>
          </p:cNvSpPr>
          <p:nvPr>
            <p:ph type="ctrTitle" hasCustomPrompt="1"/>
          </p:nvPr>
        </p:nvSpPr>
        <p:spPr>
          <a:xfrm>
            <a:off x="4700111" y="1325737"/>
            <a:ext cx="4203553" cy="415499"/>
          </a:xfrm>
        </p:spPr>
        <p:txBody>
          <a:bodyPr/>
          <a:lstStyle>
            <a:lvl1pPr>
              <a:defRPr>
                <a:solidFill>
                  <a:schemeClr val="accent2"/>
                </a:solidFill>
                <a:latin typeface="+mj-lt"/>
              </a:defRPr>
            </a:lvl1pPr>
          </a:lstStyle>
          <a:p>
            <a:r>
              <a:rPr lang="en-US" dirty="0" smtClean="0"/>
              <a:t>Thank you</a:t>
            </a:r>
            <a:endParaRPr lang="en-US" dirty="0"/>
          </a:p>
        </p:txBody>
      </p:sp>
      <p:cxnSp>
        <p:nvCxnSpPr>
          <p:cNvPr id="11" name="Straight Connector 10"/>
          <p:cNvCxnSpPr/>
          <p:nvPr/>
        </p:nvCxnSpPr>
        <p:spPr>
          <a:xfrm rot="5400000">
            <a:off x="3308857" y="2085745"/>
            <a:ext cx="2065500" cy="1588"/>
          </a:xfrm>
          <a:prstGeom prst="line">
            <a:avLst/>
          </a:prstGeom>
          <a:ln w="19050">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2" name="Text Placeholder 56"/>
          <p:cNvSpPr>
            <a:spLocks noGrp="1"/>
          </p:cNvSpPr>
          <p:nvPr>
            <p:ph type="body" sz="quarter" idx="22" hasCustomPrompt="1"/>
          </p:nvPr>
        </p:nvSpPr>
        <p:spPr>
          <a:xfrm>
            <a:off x="4706206" y="2289467"/>
            <a:ext cx="4158442" cy="279998"/>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Designation</a:t>
            </a:r>
            <a:endParaRPr lang="en-IN" dirty="0"/>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3400" y="1148497"/>
            <a:ext cx="1717429" cy="1908254"/>
          </a:xfrm>
          <a:prstGeom prst="rect">
            <a:avLst/>
          </a:prstGeom>
          <a:noFill/>
          <a:ln>
            <a:noFill/>
          </a:ln>
        </p:spPr>
      </p:pic>
    </p:spTree>
    <p:extLst>
      <p:ext uri="{BB962C8B-B14F-4D97-AF65-F5344CB8AC3E}">
        <p14:creationId xmlns:p14="http://schemas.microsoft.com/office/powerpoint/2010/main" val="2347074641"/>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8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3108961" y="4783455"/>
            <a:ext cx="2926079" cy="257175"/>
          </a:xfrm>
          <a:prstGeom prst="rect">
            <a:avLst/>
          </a:prstGeo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pPr/>
              <a:t>2/14/2016</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p14="http://schemas.microsoft.com/office/powerpoint/2010/main" val="4242071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breaker slide">
    <p:bg>
      <p:bgPr>
        <a:solidFill>
          <a:schemeClr val="bg1"/>
        </a:solidFill>
        <a:effectLst/>
      </p:bgPr>
    </p:bg>
    <p:spTree>
      <p:nvGrpSpPr>
        <p:cNvPr id="1" name=""/>
        <p:cNvGrpSpPr/>
        <p:nvPr/>
      </p:nvGrpSpPr>
      <p:grpSpPr>
        <a:xfrm>
          <a:off x="0" y="0"/>
          <a:ext cx="0" cy="0"/>
          <a:chOff x="0" y="0"/>
          <a:chExt cx="0" cy="0"/>
        </a:xfrm>
      </p:grpSpPr>
      <p:sp>
        <p:nvSpPr>
          <p:cNvPr id="11" name="Rectangle 10"/>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sp>
        <p:nvSpPr>
          <p:cNvPr id="6" name="Text Placeholder 3"/>
          <p:cNvSpPr>
            <a:spLocks noGrp="1"/>
          </p:cNvSpPr>
          <p:nvPr>
            <p:ph type="body" sz="quarter" idx="11" hasCustomPrompt="1"/>
          </p:nvPr>
        </p:nvSpPr>
        <p:spPr>
          <a:xfrm>
            <a:off x="469901" y="1920240"/>
            <a:ext cx="8229600" cy="480060"/>
          </a:xfrm>
        </p:spPr>
        <p:txBody>
          <a:bodyPr>
            <a:normAutofit/>
          </a:bodyPr>
          <a:lstStyle>
            <a:lvl1pPr algn="ctr">
              <a:buNone/>
              <a:defRPr kumimoji="0" lang="en-US" sz="3400" b="1"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Section Name Here</a:t>
            </a:r>
          </a:p>
        </p:txBody>
      </p:sp>
      <p:sp>
        <p:nvSpPr>
          <p:cNvPr id="8" name="Text Placeholder 3"/>
          <p:cNvSpPr>
            <a:spLocks noGrp="1"/>
          </p:cNvSpPr>
          <p:nvPr>
            <p:ph type="body" sz="quarter" idx="12" hasCustomPrompt="1"/>
          </p:nvPr>
        </p:nvSpPr>
        <p:spPr>
          <a:xfrm>
            <a:off x="469901" y="2514600"/>
            <a:ext cx="8229600" cy="342900"/>
          </a:xfrm>
        </p:spPr>
        <p:txBody>
          <a:bodyPr>
            <a:normAutofit/>
          </a:bodyPr>
          <a:lstStyle>
            <a:lvl1pPr algn="ctr">
              <a:buNone/>
              <a:defRPr kumimoji="0" lang="en-US"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Who what when where</a:t>
            </a:r>
          </a:p>
        </p:txBody>
      </p:sp>
      <p:pic>
        <p:nvPicPr>
          <p:cNvPr id="7" name="Picture 6" descr="WIPRO PPT Design.jpg"/>
          <p:cNvPicPr>
            <a:picLocks noChangeAspect="1"/>
          </p:cNvPicPr>
          <p:nvPr/>
        </p:nvPicPr>
        <p:blipFill>
          <a:blip r:embed="rId2"/>
          <a:stretch>
            <a:fillRect/>
          </a:stretch>
        </p:blipFill>
        <p:spPr>
          <a:xfrm>
            <a:off x="5121" y="3353280"/>
            <a:ext cx="9133758" cy="1628296"/>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1687" y="80252"/>
            <a:ext cx="857514" cy="870700"/>
          </a:xfrm>
          <a:prstGeom prst="rect">
            <a:avLst/>
          </a:prstGeom>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Content slide">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81865"/>
            <a:ext cx="8229600" cy="55399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lvl1pPr>
              <a:defRPr>
                <a:solidFill>
                  <a:schemeClr val="accent2"/>
                </a:solidFill>
                <a:latin typeface="Calibri" panose="020F0502020204030204" pitchFamily="34" charset="0"/>
              </a:defRPr>
            </a:lvl1pPr>
          </a:lstStyle>
          <a:p>
            <a:pPr marL="0" lvl="0" eaLnBrk="0" hangingPunct="0">
              <a:spcBef>
                <a:spcPct val="20000"/>
              </a:spcBef>
            </a:pPr>
            <a:r>
              <a:rPr lang="en-US" dirty="0" smtClean="0"/>
              <a:t>Click to edit Master title style</a:t>
            </a:r>
            <a:endParaRPr lang="en-US" dirty="0"/>
          </a:p>
        </p:txBody>
      </p:sp>
      <p:sp>
        <p:nvSpPr>
          <p:cNvPr id="6" name="Text Placeholder 2"/>
          <p:cNvSpPr>
            <a:spLocks noGrp="1"/>
          </p:cNvSpPr>
          <p:nvPr>
            <p:ph idx="1"/>
          </p:nvPr>
        </p:nvSpPr>
        <p:spPr>
          <a:xfrm>
            <a:off x="457200" y="858723"/>
            <a:ext cx="8229600" cy="3861195"/>
          </a:xfrm>
          <a:prstGeom prst="rect">
            <a:avLst/>
          </a:prstGeom>
        </p:spPr>
        <p:txBody>
          <a:bodyPr anchor="t">
            <a:normAutofit/>
          </a:bodyPr>
          <a:lstStyle>
            <a:lvl1pPr>
              <a:defRPr sz="2400">
                <a:latin typeface="Calibri" panose="020F0502020204030204" pitchFamily="34" charset="0"/>
              </a:defRPr>
            </a:lvl1pPr>
            <a:lvl2pPr>
              <a:defRPr sz="2000">
                <a:latin typeface="Calibri" panose="020F0502020204030204" pitchFamily="34" charset="0"/>
              </a:defRPr>
            </a:lvl2pPr>
            <a:lvl3pPr>
              <a:defRPr sz="1400">
                <a:latin typeface="Calibri" panose="020F0502020204030204" pitchFamily="34" charset="0"/>
              </a:defRPr>
            </a:lvl3pPr>
            <a:lvl4pPr>
              <a:defRPr sz="1200">
                <a:latin typeface="Calibri" panose="020F0502020204030204" pitchFamily="34" charset="0"/>
              </a:defRPr>
            </a:lvl4pPr>
            <a:lvl5pPr>
              <a:defRPr sz="1100">
                <a:latin typeface="Calibri" panose="020F05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6260482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slide1">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457200" y="81865"/>
            <a:ext cx="8229600" cy="55399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lvl1pPr>
              <a:defRPr>
                <a:solidFill>
                  <a:schemeClr val="accent2"/>
                </a:solidFill>
              </a:defRPr>
            </a:lvl1pPr>
          </a:lstStyle>
          <a:p>
            <a:pPr marL="0" lvl="0" eaLnBrk="0" hangingPunct="0">
              <a:spcBef>
                <a:spcPct val="20000"/>
              </a:spcBef>
            </a:pPr>
            <a:r>
              <a:rPr lang="en-US" dirty="0" smtClean="0"/>
              <a:t>Two Columns</a:t>
            </a:r>
            <a:endParaRPr lang="en-US" dirty="0"/>
          </a:p>
        </p:txBody>
      </p:sp>
      <p:sp>
        <p:nvSpPr>
          <p:cNvPr id="6" name="Text Placeholder 6"/>
          <p:cNvSpPr>
            <a:spLocks noGrp="1"/>
          </p:cNvSpPr>
          <p:nvPr>
            <p:ph type="body" sz="quarter" idx="11" hasCustomPrompt="1"/>
          </p:nvPr>
        </p:nvSpPr>
        <p:spPr>
          <a:xfrm>
            <a:off x="752042" y="1250577"/>
            <a:ext cx="3497227" cy="3252220"/>
          </a:xfrm>
          <a:noFill/>
        </p:spPr>
        <p:txBody>
          <a:bodyPr/>
          <a:lstStyle>
            <a:lvl1pPr marL="171450" indent="-171450">
              <a:spcBef>
                <a:spcPts val="1200"/>
              </a:spcBef>
              <a:buClr>
                <a:srgbClr val="00B0F0"/>
              </a:buClr>
              <a:buFont typeface="Wingdings" panose="05000000000000000000" pitchFamily="2" charset="2"/>
              <a:buChar char="§"/>
              <a:defRPr sz="1800" baseline="0"/>
            </a:lvl1pPr>
          </a:lstStyle>
          <a:p>
            <a:pPr lvl="0"/>
            <a:r>
              <a:rPr lang="en-US" dirty="0" smtClean="0"/>
              <a:t>Column content slide – This is a slide with 2 columns and you can have text in bullet points under each column. You can have separate header for each of the columns in the blue box provided on top of each of the columns.</a:t>
            </a:r>
          </a:p>
          <a:p>
            <a:pPr lvl="0"/>
            <a:r>
              <a:rPr lang="en-US" dirty="0" smtClean="0"/>
              <a:t>Heading font size of the column should remain at 30 and the column content font size should not reduce beyond 16.</a:t>
            </a:r>
          </a:p>
        </p:txBody>
      </p:sp>
      <p:sp>
        <p:nvSpPr>
          <p:cNvPr id="12" name="Text Placeholder 6"/>
          <p:cNvSpPr>
            <a:spLocks noGrp="1"/>
          </p:cNvSpPr>
          <p:nvPr>
            <p:ph type="body" sz="quarter" idx="12" hasCustomPrompt="1"/>
          </p:nvPr>
        </p:nvSpPr>
        <p:spPr>
          <a:xfrm>
            <a:off x="4958281" y="1250577"/>
            <a:ext cx="3497227" cy="3252220"/>
          </a:xfrm>
          <a:noFill/>
        </p:spPr>
        <p:txBody>
          <a:bodyPr/>
          <a:lstStyle>
            <a:lvl1pPr marL="171450" indent="-171450">
              <a:spcBef>
                <a:spcPts val="1200"/>
              </a:spcBef>
              <a:buClr>
                <a:srgbClr val="00B0F0"/>
              </a:buClr>
              <a:buFont typeface="Wingdings" panose="05000000000000000000" pitchFamily="2" charset="2"/>
              <a:buChar char="§"/>
              <a:defRPr sz="1800" baseline="0"/>
            </a:lvl1pPr>
          </a:lstStyle>
          <a:p>
            <a:pPr lvl="0"/>
            <a:r>
              <a:rPr lang="en-US" dirty="0" smtClean="0"/>
              <a:t>Column content slide – This is a slide with 2 columns and you can have text in bullet points under each column. You can have separate header for each of the columns in the blue box provided on top of each of the columns.</a:t>
            </a:r>
          </a:p>
          <a:p>
            <a:pPr lvl="0"/>
            <a:r>
              <a:rPr lang="en-US" dirty="0" smtClean="0"/>
              <a:t>Heading font size of the column should remain at 30 and the column content font size should not reduce beyond 16.</a:t>
            </a:r>
          </a:p>
        </p:txBody>
      </p:sp>
      <p:sp>
        <p:nvSpPr>
          <p:cNvPr id="20" name="Text Placeholder 6"/>
          <p:cNvSpPr>
            <a:spLocks noGrp="1"/>
          </p:cNvSpPr>
          <p:nvPr>
            <p:ph type="body" sz="quarter" idx="13" hasCustomPrompt="1"/>
          </p:nvPr>
        </p:nvSpPr>
        <p:spPr>
          <a:xfrm>
            <a:off x="752042" y="685801"/>
            <a:ext cx="3497227" cy="484094"/>
          </a:xfrm>
          <a:noFill/>
          <a:ln>
            <a:solidFill>
              <a:schemeClr val="accent2">
                <a:lumMod val="20000"/>
                <a:lumOff val="80000"/>
              </a:schemeClr>
            </a:solidFill>
          </a:ln>
        </p:spPr>
        <p:txBody>
          <a:bodyPr anchor="ctr"/>
          <a:lstStyle>
            <a:lvl1pPr marL="0" indent="0" algn="ctr">
              <a:spcBef>
                <a:spcPts val="1200"/>
              </a:spcBef>
              <a:buClr>
                <a:srgbClr val="00B0F0"/>
              </a:buClr>
              <a:buFontTx/>
              <a:buNone/>
              <a:defRPr sz="2000" b="1" baseline="0"/>
            </a:lvl1pPr>
          </a:lstStyle>
          <a:p>
            <a:pPr lvl="0"/>
            <a:r>
              <a:rPr lang="en-US" dirty="0" smtClean="0"/>
              <a:t>Click to Add Title</a:t>
            </a:r>
          </a:p>
        </p:txBody>
      </p:sp>
      <p:sp>
        <p:nvSpPr>
          <p:cNvPr id="21" name="Text Placeholder 6"/>
          <p:cNvSpPr>
            <a:spLocks noGrp="1"/>
          </p:cNvSpPr>
          <p:nvPr>
            <p:ph type="body" sz="quarter" idx="14" hasCustomPrompt="1"/>
          </p:nvPr>
        </p:nvSpPr>
        <p:spPr>
          <a:xfrm>
            <a:off x="4958280" y="685801"/>
            <a:ext cx="3497227" cy="484094"/>
          </a:xfrm>
          <a:noFill/>
          <a:ln>
            <a:solidFill>
              <a:schemeClr val="accent2">
                <a:lumMod val="20000"/>
                <a:lumOff val="80000"/>
              </a:schemeClr>
            </a:solidFill>
          </a:ln>
        </p:spPr>
        <p:txBody>
          <a:bodyPr anchor="ctr"/>
          <a:lstStyle>
            <a:lvl1pPr marL="0" indent="0" algn="ctr">
              <a:spcBef>
                <a:spcPts val="1200"/>
              </a:spcBef>
              <a:buClr>
                <a:srgbClr val="00B0F0"/>
              </a:buClr>
              <a:buFontTx/>
              <a:buNone/>
              <a:defRPr sz="2000" b="1" baseline="0"/>
            </a:lvl1pPr>
          </a:lstStyle>
          <a:p>
            <a:pPr lvl="0"/>
            <a:r>
              <a:rPr lang="en-US" dirty="0" smtClean="0"/>
              <a:t>Click to Add Title</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Full image slide">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0" y="718457"/>
            <a:ext cx="9144000" cy="4114800"/>
          </a:xfrm>
        </p:spPr>
        <p:txBody>
          <a:bodyPr anchor="ctr">
            <a:normAutofit/>
          </a:bodyPr>
          <a:lstStyle>
            <a:lvl1pPr algn="ctr">
              <a:buNone/>
              <a:defRPr sz="5400" baseline="0">
                <a:solidFill>
                  <a:schemeClr val="accent2"/>
                </a:solidFill>
              </a:defRPr>
            </a:lvl1pPr>
          </a:lstStyle>
          <a:p>
            <a:r>
              <a:rPr lang="en-US" dirty="0" smtClean="0"/>
              <a:t>Click Icon to Add Picture</a:t>
            </a:r>
            <a:endParaRPr lang="en-IN" dirty="0"/>
          </a:p>
        </p:txBody>
      </p:sp>
      <p:sp>
        <p:nvSpPr>
          <p:cNvPr id="8" name="Text Placeholder 5"/>
          <p:cNvSpPr>
            <a:spLocks noGrp="1"/>
          </p:cNvSpPr>
          <p:nvPr>
            <p:ph type="body" sz="quarter" idx="11" hasCustomPrompt="1"/>
          </p:nvPr>
        </p:nvSpPr>
        <p:spPr>
          <a:xfrm>
            <a:off x="0" y="3388179"/>
            <a:ext cx="9144000" cy="832757"/>
          </a:xfrm>
          <a:solidFill>
            <a:schemeClr val="accent2">
              <a:lumMod val="20000"/>
              <a:lumOff val="80000"/>
            </a:schemeClr>
          </a:solidFill>
          <a:ln>
            <a:noFill/>
          </a:ln>
          <a:effectLst/>
          <a:scene3d>
            <a:camera prst="orthographicFront">
              <a:rot lat="0" lon="0" rev="0"/>
            </a:camera>
            <a:lightRig rig="contrasting" dir="t">
              <a:rot lat="0" lon="0" rev="7800000"/>
            </a:lightRig>
          </a:scene3d>
          <a:sp3d>
            <a:bevelT w="139700" h="139700"/>
          </a:sp3d>
        </p:spPr>
        <p:txBody>
          <a:bodyPr anchor="ctr">
            <a:normAutofit/>
          </a:bodyPr>
          <a:lstStyle>
            <a:lvl1pPr algn="ctr">
              <a:buNone/>
              <a:defRPr lang="en-US" sz="1800" b="1" kern="1200" baseline="0" dirty="0" smtClean="0">
                <a:solidFill>
                  <a:schemeClr val="accent2"/>
                </a:solidFill>
                <a:latin typeface="+mj-lt"/>
                <a:ea typeface="+mn-ea"/>
                <a:cs typeface="Arial" pitchFamily="34" charset="0"/>
              </a:defRPr>
            </a:lvl1pPr>
          </a:lstStyle>
          <a:p>
            <a:pPr lvl="0"/>
            <a:r>
              <a:rPr lang="en-US" dirty="0" smtClean="0"/>
              <a:t>Insert Text Here</a:t>
            </a: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Full image slide covering the full area">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0" y="0"/>
            <a:ext cx="9144000" cy="4913555"/>
          </a:xfrm>
        </p:spPr>
        <p:txBody>
          <a:bodyPr anchor="ctr">
            <a:normAutofit/>
          </a:bodyPr>
          <a:lstStyle>
            <a:lvl1pPr algn="ctr">
              <a:buNone/>
              <a:defRPr sz="5400" baseline="0">
                <a:solidFill>
                  <a:schemeClr val="accent2"/>
                </a:solidFill>
              </a:defRPr>
            </a:lvl1pPr>
          </a:lstStyle>
          <a:p>
            <a:r>
              <a:rPr lang="en-US" dirty="0" smtClean="0"/>
              <a:t>Click Icon to Add Picture</a:t>
            </a:r>
            <a:endParaRPr lang="en-IN" dirty="0"/>
          </a:p>
        </p:txBody>
      </p:sp>
    </p:spTree>
    <p:extLst>
      <p:ext uri="{BB962C8B-B14F-4D97-AF65-F5344CB8AC3E}">
        <p14:creationId xmlns:p14="http://schemas.microsoft.com/office/powerpoint/2010/main" val="291793391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Vertical image with paragraph tex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8140" y="105383"/>
            <a:ext cx="8229600" cy="411480"/>
          </a:xfrm>
        </p:spPr>
        <p:txBody>
          <a:bodyPr/>
          <a:lstStyle>
            <a:lvl1pPr>
              <a:defRPr>
                <a:solidFill>
                  <a:schemeClr val="accent2"/>
                </a:solidFill>
              </a:defRPr>
            </a:lvl1pPr>
          </a:lstStyle>
          <a:p>
            <a:r>
              <a:rPr lang="en-US" dirty="0" smtClean="0"/>
              <a:t>Vertical Image with Paragraph Text</a:t>
            </a:r>
            <a:endParaRPr lang="en-IN" dirty="0"/>
          </a:p>
        </p:txBody>
      </p:sp>
      <p:sp>
        <p:nvSpPr>
          <p:cNvPr id="10" name="Picture Placeholder 8"/>
          <p:cNvSpPr>
            <a:spLocks noGrp="1"/>
          </p:cNvSpPr>
          <p:nvPr>
            <p:ph type="pic" sz="quarter" idx="10"/>
          </p:nvPr>
        </p:nvSpPr>
        <p:spPr>
          <a:xfrm>
            <a:off x="448140" y="906236"/>
            <a:ext cx="4343400" cy="3771900"/>
          </a:xfrm>
        </p:spPr>
        <p:txBody>
          <a:bodyPr/>
          <a:lstStyle>
            <a:lvl1pPr>
              <a:buNone/>
              <a:defRPr>
                <a:solidFill>
                  <a:schemeClr val="accent2"/>
                </a:solidFill>
              </a:defRPr>
            </a:lvl1pPr>
          </a:lstStyle>
          <a:p>
            <a:r>
              <a:rPr lang="en-US" smtClean="0"/>
              <a:t>Click icon to add picture</a:t>
            </a:r>
            <a:endParaRPr lang="en-IN" dirty="0"/>
          </a:p>
        </p:txBody>
      </p:sp>
      <p:sp>
        <p:nvSpPr>
          <p:cNvPr id="7" name="Text Placeholder 6"/>
          <p:cNvSpPr>
            <a:spLocks noGrp="1"/>
          </p:cNvSpPr>
          <p:nvPr>
            <p:ph type="body" sz="quarter" idx="11" hasCustomPrompt="1"/>
          </p:nvPr>
        </p:nvSpPr>
        <p:spPr>
          <a:xfrm>
            <a:off x="5248740" y="1653268"/>
            <a:ext cx="3429000" cy="2297430"/>
          </a:xfrm>
        </p:spPr>
        <p:txBody>
          <a:bodyPr/>
          <a:lstStyle>
            <a:lvl1pPr marL="0" indent="0">
              <a:spcBef>
                <a:spcPts val="1200"/>
              </a:spcBef>
              <a:buNone/>
              <a:defRPr sz="2000" baseline="0"/>
            </a:lvl1pPr>
          </a:lstStyle>
          <a:p>
            <a:pPr lvl="0"/>
            <a:r>
              <a:rPr lang="en-US" dirty="0" smtClean="0"/>
              <a:t>This vertical image should be aligned left and centered vertically on the slide. Paragraph text should be centered vertically to the image. Insert text here. Keep text as minimal as possible</a:t>
            </a:r>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Vertical image with bullet point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448140" y="105383"/>
            <a:ext cx="8229600" cy="415499"/>
          </a:xfrm>
        </p:spPr>
        <p:txBody>
          <a:bodyPr/>
          <a:lstStyle>
            <a:lvl1pPr>
              <a:defRPr>
                <a:solidFill>
                  <a:schemeClr val="accent2"/>
                </a:solidFill>
              </a:defRPr>
            </a:lvl1pPr>
          </a:lstStyle>
          <a:p>
            <a:r>
              <a:rPr lang="en-US" dirty="0" smtClean="0"/>
              <a:t>Vertical Image with Bullet Points</a:t>
            </a:r>
            <a:endParaRPr lang="en-IN" dirty="0"/>
          </a:p>
        </p:txBody>
      </p:sp>
      <p:sp>
        <p:nvSpPr>
          <p:cNvPr id="11" name="Picture Placeholder 8"/>
          <p:cNvSpPr>
            <a:spLocks noGrp="1"/>
          </p:cNvSpPr>
          <p:nvPr>
            <p:ph type="pic" sz="quarter" idx="10"/>
          </p:nvPr>
        </p:nvSpPr>
        <p:spPr>
          <a:xfrm>
            <a:off x="448140" y="906236"/>
            <a:ext cx="4343400" cy="3771900"/>
          </a:xfrm>
        </p:spPr>
        <p:txBody>
          <a:bodyPr/>
          <a:lstStyle>
            <a:lvl1pPr>
              <a:buNone/>
              <a:defRPr>
                <a:solidFill>
                  <a:schemeClr val="accent2"/>
                </a:solidFill>
              </a:defRPr>
            </a:lvl1pPr>
          </a:lstStyle>
          <a:p>
            <a:r>
              <a:rPr lang="en-US" smtClean="0"/>
              <a:t>Click icon to add picture</a:t>
            </a:r>
            <a:endParaRPr lang="en-IN" dirty="0"/>
          </a:p>
        </p:txBody>
      </p:sp>
      <p:sp>
        <p:nvSpPr>
          <p:cNvPr id="14" name="Text Placeholder 6"/>
          <p:cNvSpPr>
            <a:spLocks noGrp="1"/>
          </p:cNvSpPr>
          <p:nvPr>
            <p:ph type="body" sz="quarter" idx="11" hasCustomPrompt="1"/>
          </p:nvPr>
        </p:nvSpPr>
        <p:spPr>
          <a:xfrm>
            <a:off x="5248740" y="903642"/>
            <a:ext cx="3429000" cy="3913094"/>
          </a:xfrm>
        </p:spPr>
        <p:txBody>
          <a:bodyPr/>
          <a:lstStyle>
            <a:lvl1pPr marL="342900" marR="0" indent="-342900" algn="l" defTabSz="457200" rtl="0" eaLnBrk="1" fontAlgn="auto" latinLnBrk="0" hangingPunct="1">
              <a:lnSpc>
                <a:spcPct val="100000"/>
              </a:lnSpc>
              <a:spcBef>
                <a:spcPts val="1200"/>
              </a:spcBef>
              <a:spcAft>
                <a:spcPts val="0"/>
              </a:spcAft>
              <a:buClr>
                <a:srgbClr val="00B0F0"/>
              </a:buClr>
              <a:buSzTx/>
              <a:buFont typeface="Wingdings" pitchFamily="2" charset="2"/>
              <a:buChar char="§"/>
              <a:tabLst/>
              <a:defRPr sz="2000" baseline="0"/>
            </a:lvl1pPr>
          </a:lstStyle>
          <a:p>
            <a:pPr lvl="0"/>
            <a:r>
              <a:rPr lang="en-US" dirty="0" smtClean="0"/>
              <a:t>This vertical image should be aligned left and centered vertically on the slide. Paragraph text should be centered vertically to the image. Insert text here. Keep text as minimal as possible</a:t>
            </a:r>
            <a:br>
              <a:rPr lang="en-US" dirty="0" smtClean="0"/>
            </a:br>
            <a:r>
              <a:rPr lang="en-US" dirty="0" smtClean="0"/>
              <a:t>This vertical image should be aligned left and centered vertically on the slide. </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81865"/>
            <a:ext cx="8229600" cy="41148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a:bodyPr>
          <a:lstStyle/>
          <a:p>
            <a:pPr marL="0" lvl="0" eaLnBrk="0" hangingPunct="0">
              <a:spcBef>
                <a:spcPct val="20000"/>
              </a:spcBef>
            </a:pPr>
            <a:r>
              <a:rPr lang="en-US" smtClean="0"/>
              <a:t>Click to edit Master title style</a:t>
            </a:r>
            <a:endParaRPr lang="en-US" dirty="0"/>
          </a:p>
        </p:txBody>
      </p:sp>
      <p:sp>
        <p:nvSpPr>
          <p:cNvPr id="3" name="Text Placeholder 2"/>
          <p:cNvSpPr>
            <a:spLocks noGrp="1"/>
          </p:cNvSpPr>
          <p:nvPr>
            <p:ph type="body" idx="1"/>
          </p:nvPr>
        </p:nvSpPr>
        <p:spPr>
          <a:xfrm>
            <a:off x="457200" y="858723"/>
            <a:ext cx="8229600" cy="3874770"/>
          </a:xfrm>
          <a:prstGeom prst="rect">
            <a:avLst/>
          </a:prstGeom>
        </p:spPr>
        <p:txBody>
          <a:bodyPr lIns="45720" tIns="45720" rIns="45720" bIns="45720" anchor="t" anchorCtr="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txBox="1">
            <a:spLocks/>
          </p:cNvSpPr>
          <p:nvPr/>
        </p:nvSpPr>
        <p:spPr>
          <a:xfrm>
            <a:off x="2926080" y="5004906"/>
            <a:ext cx="3291840" cy="111722"/>
          </a:xfrm>
          <a:prstGeom prst="rect">
            <a:avLst/>
          </a:prstGeom>
          <a:noFill/>
        </p:spPr>
        <p:txBody>
          <a:bodyPr vert="horz" lIns="91440" tIns="45720" rIns="9144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b="0" u="none" dirty="0" smtClean="0">
                <a:solidFill>
                  <a:schemeClr val="accent2"/>
                </a:solidFill>
              </a:rPr>
              <a:t>© 2015</a:t>
            </a:r>
            <a:r>
              <a:rPr lang="en-US" b="0" u="none" baseline="0" dirty="0" smtClean="0">
                <a:solidFill>
                  <a:schemeClr val="accent2"/>
                </a:solidFill>
              </a:rPr>
              <a:t> </a:t>
            </a:r>
            <a:r>
              <a:rPr lang="en-US" b="0" u="none" dirty="0" smtClean="0">
                <a:solidFill>
                  <a:schemeClr val="accent2"/>
                </a:solidFill>
              </a:rPr>
              <a:t> WIPRO LTD  |  WWW.WIPRO.COM  |  </a:t>
            </a:r>
            <a:r>
              <a:rPr lang="en-US" sz="800" b="0" i="0" u="none" kern="1200" dirty="0" smtClean="0">
                <a:solidFill>
                  <a:schemeClr val="accent2"/>
                </a:solidFill>
                <a:effectLst/>
                <a:latin typeface="Arial" pitchFamily="34" charset="0"/>
                <a:ea typeface="+mn-ea"/>
                <a:cs typeface="Arial" pitchFamily="34" charset="0"/>
              </a:rPr>
              <a:t>CONFIDENTIAL</a:t>
            </a:r>
            <a:endParaRPr lang="en-US" b="0" u="none" dirty="0">
              <a:solidFill>
                <a:schemeClr val="accent2"/>
              </a:solidFill>
            </a:endParaRPr>
          </a:p>
        </p:txBody>
      </p:sp>
      <p:sp>
        <p:nvSpPr>
          <p:cNvPr id="6" name="Footer Placeholder 4"/>
          <p:cNvSpPr txBox="1">
            <a:spLocks/>
          </p:cNvSpPr>
          <p:nvPr/>
        </p:nvSpPr>
        <p:spPr>
          <a:xfrm>
            <a:off x="10884" y="4985514"/>
            <a:ext cx="360000" cy="111722"/>
          </a:xfrm>
          <a:prstGeom prst="rect">
            <a:avLst/>
          </a:prstGeom>
          <a:noFill/>
        </p:spPr>
        <p:txBody>
          <a:bodyPr vert="horz" lIns="91440" tIns="45720" rIns="9144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5D61087F-CA7B-4F6C-AD54-FCE24029CF22}" type="slidenum">
              <a:rPr lang="en-US" sz="1000" smtClean="0">
                <a:solidFill>
                  <a:schemeClr val="accent2"/>
                </a:solidFill>
              </a:rPr>
              <a:pPr algn="l"/>
              <a:t>‹#›</a:t>
            </a:fld>
            <a:endParaRPr lang="en-US" sz="1000" dirty="0">
              <a:solidFill>
                <a:schemeClr val="accent2"/>
              </a:solidFill>
            </a:endParaRPr>
          </a:p>
        </p:txBody>
      </p:sp>
      <p:grpSp>
        <p:nvGrpSpPr>
          <p:cNvPr id="63" name="Group 62"/>
          <p:cNvGrpSpPr/>
          <p:nvPr/>
        </p:nvGrpSpPr>
        <p:grpSpPr>
          <a:xfrm>
            <a:off x="0" y="570310"/>
            <a:ext cx="9145588" cy="18900"/>
            <a:chOff x="0" y="3408363"/>
            <a:chExt cx="9145588" cy="41275"/>
          </a:xfrm>
        </p:grpSpPr>
        <p:sp>
          <p:nvSpPr>
            <p:cNvPr id="64" name="AutoShape 3"/>
            <p:cNvSpPr>
              <a:spLocks noChangeAspect="1" noChangeArrowheads="1" noTextEdit="1"/>
            </p:cNvSpPr>
            <p:nvPr/>
          </p:nvSpPr>
          <p:spPr bwMode="auto">
            <a:xfrm>
              <a:off x="0" y="3408363"/>
              <a:ext cx="9144000" cy="41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5" name="Rectangle 5"/>
            <p:cNvSpPr>
              <a:spLocks noChangeArrowheads="1"/>
            </p:cNvSpPr>
            <p:nvPr/>
          </p:nvSpPr>
          <p:spPr bwMode="auto">
            <a:xfrm>
              <a:off x="0" y="3408363"/>
              <a:ext cx="182563" cy="41275"/>
            </a:xfrm>
            <a:prstGeom prst="rect">
              <a:avLst/>
            </a:prstGeom>
            <a:solidFill>
              <a:srgbClr val="E31E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6" name="Rectangle 6"/>
            <p:cNvSpPr>
              <a:spLocks noChangeArrowheads="1"/>
            </p:cNvSpPr>
            <p:nvPr/>
          </p:nvSpPr>
          <p:spPr bwMode="auto">
            <a:xfrm>
              <a:off x="0" y="3408363"/>
              <a:ext cx="365125" cy="41275"/>
            </a:xfrm>
            <a:prstGeom prst="rect">
              <a:avLst/>
            </a:prstGeom>
            <a:solidFill>
              <a:srgbClr val="E31E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7" name="Rectangle 7"/>
            <p:cNvSpPr>
              <a:spLocks noChangeArrowheads="1"/>
            </p:cNvSpPr>
            <p:nvPr/>
          </p:nvSpPr>
          <p:spPr bwMode="auto">
            <a:xfrm>
              <a:off x="182563" y="3408363"/>
              <a:ext cx="366713" cy="41275"/>
            </a:xfrm>
            <a:prstGeom prst="rect">
              <a:avLst/>
            </a:prstGeom>
            <a:solidFill>
              <a:srgbClr val="E42C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8" name="Rectangle 8"/>
            <p:cNvSpPr>
              <a:spLocks noChangeArrowheads="1"/>
            </p:cNvSpPr>
            <p:nvPr/>
          </p:nvSpPr>
          <p:spPr bwMode="auto">
            <a:xfrm>
              <a:off x="365125" y="3408363"/>
              <a:ext cx="366713" cy="41275"/>
            </a:xfrm>
            <a:prstGeom prst="rect">
              <a:avLst/>
            </a:prstGeom>
            <a:solidFill>
              <a:srgbClr val="E53A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9" name="Rectangle 9"/>
            <p:cNvSpPr>
              <a:spLocks noChangeArrowheads="1"/>
            </p:cNvSpPr>
            <p:nvPr/>
          </p:nvSpPr>
          <p:spPr bwMode="auto">
            <a:xfrm>
              <a:off x="549275" y="3408363"/>
              <a:ext cx="365125" cy="41275"/>
            </a:xfrm>
            <a:prstGeom prst="rect">
              <a:avLst/>
            </a:prstGeom>
            <a:solidFill>
              <a:srgbClr val="E7462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0" name="Rectangle 10"/>
            <p:cNvSpPr>
              <a:spLocks noChangeArrowheads="1"/>
            </p:cNvSpPr>
            <p:nvPr/>
          </p:nvSpPr>
          <p:spPr bwMode="auto">
            <a:xfrm>
              <a:off x="731838" y="3408363"/>
              <a:ext cx="365125" cy="41275"/>
            </a:xfrm>
            <a:prstGeom prst="rect">
              <a:avLst/>
            </a:prstGeom>
            <a:solidFill>
              <a:srgbClr val="E8512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1" name="Rectangle 11"/>
            <p:cNvSpPr>
              <a:spLocks noChangeArrowheads="1"/>
            </p:cNvSpPr>
            <p:nvPr/>
          </p:nvSpPr>
          <p:spPr bwMode="auto">
            <a:xfrm>
              <a:off x="914400" y="3408363"/>
              <a:ext cx="365125" cy="41275"/>
            </a:xfrm>
            <a:prstGeom prst="rect">
              <a:avLst/>
            </a:prstGeom>
            <a:solidFill>
              <a:srgbClr val="EA5D21"/>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2" name="Rectangle 12"/>
            <p:cNvSpPr>
              <a:spLocks noChangeArrowheads="1"/>
            </p:cNvSpPr>
            <p:nvPr/>
          </p:nvSpPr>
          <p:spPr bwMode="auto">
            <a:xfrm>
              <a:off x="1096963" y="3408363"/>
              <a:ext cx="366713" cy="41275"/>
            </a:xfrm>
            <a:prstGeom prst="rect">
              <a:avLst/>
            </a:prstGeom>
            <a:solidFill>
              <a:srgbClr val="EC691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3" name="Rectangle 13"/>
            <p:cNvSpPr>
              <a:spLocks noChangeArrowheads="1"/>
            </p:cNvSpPr>
            <p:nvPr/>
          </p:nvSpPr>
          <p:spPr bwMode="auto">
            <a:xfrm>
              <a:off x="1279525" y="3408363"/>
              <a:ext cx="366713" cy="41275"/>
            </a:xfrm>
            <a:prstGeom prst="rect">
              <a:avLst/>
            </a:prstGeom>
            <a:solidFill>
              <a:srgbClr val="EE741D"/>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4" name="Rectangle 14"/>
            <p:cNvSpPr>
              <a:spLocks noChangeArrowheads="1"/>
            </p:cNvSpPr>
            <p:nvPr/>
          </p:nvSpPr>
          <p:spPr bwMode="auto">
            <a:xfrm>
              <a:off x="1463675" y="3408363"/>
              <a:ext cx="365125" cy="41275"/>
            </a:xfrm>
            <a:prstGeom prst="rect">
              <a:avLst/>
            </a:prstGeom>
            <a:solidFill>
              <a:srgbClr val="EF7E1A"/>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5" name="Rectangle 15"/>
            <p:cNvSpPr>
              <a:spLocks noChangeArrowheads="1"/>
            </p:cNvSpPr>
            <p:nvPr/>
          </p:nvSpPr>
          <p:spPr bwMode="auto">
            <a:xfrm>
              <a:off x="1646238" y="3408363"/>
              <a:ext cx="365125" cy="41275"/>
            </a:xfrm>
            <a:prstGeom prst="rect">
              <a:avLst/>
            </a:prstGeom>
            <a:solidFill>
              <a:srgbClr val="F1881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6" name="Rectangle 16"/>
            <p:cNvSpPr>
              <a:spLocks noChangeArrowheads="1"/>
            </p:cNvSpPr>
            <p:nvPr/>
          </p:nvSpPr>
          <p:spPr bwMode="auto">
            <a:xfrm>
              <a:off x="1828800" y="3408363"/>
              <a:ext cx="365125" cy="41275"/>
            </a:xfrm>
            <a:prstGeom prst="rect">
              <a:avLst/>
            </a:prstGeom>
            <a:solidFill>
              <a:srgbClr val="F3931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7" name="Rectangle 17"/>
            <p:cNvSpPr>
              <a:spLocks noChangeArrowheads="1"/>
            </p:cNvSpPr>
            <p:nvPr/>
          </p:nvSpPr>
          <p:spPr bwMode="auto">
            <a:xfrm>
              <a:off x="2011363" y="3408363"/>
              <a:ext cx="366713" cy="41275"/>
            </a:xfrm>
            <a:prstGeom prst="rect">
              <a:avLst/>
            </a:prstGeom>
            <a:solidFill>
              <a:srgbClr val="F49C0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8" name="Rectangle 18"/>
            <p:cNvSpPr>
              <a:spLocks noChangeArrowheads="1"/>
            </p:cNvSpPr>
            <p:nvPr/>
          </p:nvSpPr>
          <p:spPr bwMode="auto">
            <a:xfrm>
              <a:off x="2193925" y="3408363"/>
              <a:ext cx="366713" cy="41275"/>
            </a:xfrm>
            <a:prstGeom prst="rect">
              <a:avLst/>
            </a:prstGeom>
            <a:solidFill>
              <a:srgbClr val="F6A60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9" name="Rectangle 19"/>
            <p:cNvSpPr>
              <a:spLocks noChangeArrowheads="1"/>
            </p:cNvSpPr>
            <p:nvPr/>
          </p:nvSpPr>
          <p:spPr bwMode="auto">
            <a:xfrm>
              <a:off x="2378075" y="3408363"/>
              <a:ext cx="365125" cy="41275"/>
            </a:xfrm>
            <a:prstGeom prst="rect">
              <a:avLst/>
            </a:prstGeom>
            <a:solidFill>
              <a:srgbClr val="F8B00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0" name="Rectangle 20"/>
            <p:cNvSpPr>
              <a:spLocks noChangeArrowheads="1"/>
            </p:cNvSpPr>
            <p:nvPr/>
          </p:nvSpPr>
          <p:spPr bwMode="auto">
            <a:xfrm>
              <a:off x="2560638" y="3408363"/>
              <a:ext cx="365125" cy="41275"/>
            </a:xfrm>
            <a:prstGeom prst="rect">
              <a:avLst/>
            </a:prstGeom>
            <a:solidFill>
              <a:srgbClr val="FBBA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1" name="Rectangle 21"/>
            <p:cNvSpPr>
              <a:spLocks noChangeArrowheads="1"/>
            </p:cNvSpPr>
            <p:nvPr/>
          </p:nvSpPr>
          <p:spPr bwMode="auto">
            <a:xfrm>
              <a:off x="2743200" y="3408363"/>
              <a:ext cx="365125" cy="41275"/>
            </a:xfrm>
            <a:prstGeom prst="rect">
              <a:avLst/>
            </a:prstGeom>
            <a:solidFill>
              <a:srgbClr val="FBB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2" name="Rectangle 22"/>
            <p:cNvSpPr>
              <a:spLocks noChangeArrowheads="1"/>
            </p:cNvSpPr>
            <p:nvPr/>
          </p:nvSpPr>
          <p:spPr bwMode="auto">
            <a:xfrm>
              <a:off x="2925763" y="3408363"/>
              <a:ext cx="366713" cy="41275"/>
            </a:xfrm>
            <a:prstGeom prst="rect">
              <a:avLst/>
            </a:prstGeom>
            <a:solidFill>
              <a:srgbClr val="FBBD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3" name="Rectangle 23"/>
            <p:cNvSpPr>
              <a:spLocks noChangeArrowheads="1"/>
            </p:cNvSpPr>
            <p:nvPr/>
          </p:nvSpPr>
          <p:spPr bwMode="auto">
            <a:xfrm>
              <a:off x="3108325" y="3408363"/>
              <a:ext cx="366713" cy="41275"/>
            </a:xfrm>
            <a:prstGeom prst="rect">
              <a:avLst/>
            </a:prstGeom>
            <a:solidFill>
              <a:srgbClr val="FCBF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4" name="Rectangle 24"/>
            <p:cNvSpPr>
              <a:spLocks noChangeArrowheads="1"/>
            </p:cNvSpPr>
            <p:nvPr/>
          </p:nvSpPr>
          <p:spPr bwMode="auto">
            <a:xfrm>
              <a:off x="3292475" y="3408363"/>
              <a:ext cx="365125" cy="41275"/>
            </a:xfrm>
            <a:prstGeom prst="rect">
              <a:avLst/>
            </a:prstGeom>
            <a:solidFill>
              <a:srgbClr val="FCC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5" name="Rectangle 25"/>
            <p:cNvSpPr>
              <a:spLocks noChangeArrowheads="1"/>
            </p:cNvSpPr>
            <p:nvPr/>
          </p:nvSpPr>
          <p:spPr bwMode="auto">
            <a:xfrm>
              <a:off x="3475038" y="3408363"/>
              <a:ext cx="365125" cy="41275"/>
            </a:xfrm>
            <a:prstGeom prst="rect">
              <a:avLst/>
            </a:prstGeom>
            <a:solidFill>
              <a:srgbClr val="FCC2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6" name="Rectangle 26"/>
            <p:cNvSpPr>
              <a:spLocks noChangeArrowheads="1"/>
            </p:cNvSpPr>
            <p:nvPr/>
          </p:nvSpPr>
          <p:spPr bwMode="auto">
            <a:xfrm>
              <a:off x="3657600" y="3408363"/>
              <a:ext cx="365125" cy="41275"/>
            </a:xfrm>
            <a:prstGeom prst="rect">
              <a:avLst/>
            </a:prstGeom>
            <a:solidFill>
              <a:srgbClr val="FDC4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7" name="Rectangle 27"/>
            <p:cNvSpPr>
              <a:spLocks noChangeArrowheads="1"/>
            </p:cNvSpPr>
            <p:nvPr/>
          </p:nvSpPr>
          <p:spPr bwMode="auto">
            <a:xfrm>
              <a:off x="3840163" y="3408363"/>
              <a:ext cx="366713" cy="41275"/>
            </a:xfrm>
            <a:prstGeom prst="rect">
              <a:avLst/>
            </a:prstGeom>
            <a:solidFill>
              <a:srgbClr val="FDC6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8" name="Rectangle 28"/>
            <p:cNvSpPr>
              <a:spLocks noChangeArrowheads="1"/>
            </p:cNvSpPr>
            <p:nvPr/>
          </p:nvSpPr>
          <p:spPr bwMode="auto">
            <a:xfrm>
              <a:off x="4022725" y="3408363"/>
              <a:ext cx="366713" cy="41275"/>
            </a:xfrm>
            <a:prstGeom prst="rect">
              <a:avLst/>
            </a:prstGeom>
            <a:solidFill>
              <a:srgbClr val="FDC7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9" name="Rectangle 29"/>
            <p:cNvSpPr>
              <a:spLocks noChangeArrowheads="1"/>
            </p:cNvSpPr>
            <p:nvPr/>
          </p:nvSpPr>
          <p:spPr bwMode="auto">
            <a:xfrm>
              <a:off x="4206875" y="3408363"/>
              <a:ext cx="365125" cy="41275"/>
            </a:xfrm>
            <a:prstGeom prst="rect">
              <a:avLst/>
            </a:prstGeom>
            <a:solidFill>
              <a:srgbClr val="FEC9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0" name="Rectangle 30"/>
            <p:cNvSpPr>
              <a:spLocks noChangeArrowheads="1"/>
            </p:cNvSpPr>
            <p:nvPr/>
          </p:nvSpPr>
          <p:spPr bwMode="auto">
            <a:xfrm>
              <a:off x="4389438" y="3408363"/>
              <a:ext cx="365125" cy="41275"/>
            </a:xfrm>
            <a:prstGeom prst="rect">
              <a:avLst/>
            </a:prstGeom>
            <a:solidFill>
              <a:srgbClr val="FEC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1" name="Rectangle 31"/>
            <p:cNvSpPr>
              <a:spLocks noChangeArrowheads="1"/>
            </p:cNvSpPr>
            <p:nvPr/>
          </p:nvSpPr>
          <p:spPr bwMode="auto">
            <a:xfrm>
              <a:off x="4572000" y="3408363"/>
              <a:ext cx="365125" cy="41275"/>
            </a:xfrm>
            <a:prstGeom prst="rect">
              <a:avLst/>
            </a:prstGeom>
            <a:solidFill>
              <a:srgbClr val="FBC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2" name="Rectangle 32"/>
            <p:cNvSpPr>
              <a:spLocks noChangeArrowheads="1"/>
            </p:cNvSpPr>
            <p:nvPr/>
          </p:nvSpPr>
          <p:spPr bwMode="auto">
            <a:xfrm>
              <a:off x="4754563" y="3408363"/>
              <a:ext cx="366713" cy="41275"/>
            </a:xfrm>
            <a:prstGeom prst="rect">
              <a:avLst/>
            </a:prstGeom>
            <a:solidFill>
              <a:srgbClr val="F3CA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3" name="Rectangle 33"/>
            <p:cNvSpPr>
              <a:spLocks noChangeArrowheads="1"/>
            </p:cNvSpPr>
            <p:nvPr/>
          </p:nvSpPr>
          <p:spPr bwMode="auto">
            <a:xfrm>
              <a:off x="4937125" y="3408363"/>
              <a:ext cx="366713" cy="41275"/>
            </a:xfrm>
            <a:prstGeom prst="rect">
              <a:avLst/>
            </a:prstGeom>
            <a:solidFill>
              <a:srgbClr val="ECC8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4" name="Rectangle 34"/>
            <p:cNvSpPr>
              <a:spLocks noChangeArrowheads="1"/>
            </p:cNvSpPr>
            <p:nvPr/>
          </p:nvSpPr>
          <p:spPr bwMode="auto">
            <a:xfrm>
              <a:off x="5121275" y="3408363"/>
              <a:ext cx="365125" cy="41275"/>
            </a:xfrm>
            <a:prstGeom prst="rect">
              <a:avLst/>
            </a:prstGeom>
            <a:solidFill>
              <a:srgbClr val="E4C60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5" name="Rectangle 35"/>
            <p:cNvSpPr>
              <a:spLocks noChangeArrowheads="1"/>
            </p:cNvSpPr>
            <p:nvPr/>
          </p:nvSpPr>
          <p:spPr bwMode="auto">
            <a:xfrm>
              <a:off x="5303838" y="3408363"/>
              <a:ext cx="365125" cy="41275"/>
            </a:xfrm>
            <a:prstGeom prst="rect">
              <a:avLst/>
            </a:prstGeom>
            <a:solidFill>
              <a:srgbClr val="DCC50A"/>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6" name="Rectangle 36"/>
            <p:cNvSpPr>
              <a:spLocks noChangeArrowheads="1"/>
            </p:cNvSpPr>
            <p:nvPr/>
          </p:nvSpPr>
          <p:spPr bwMode="auto">
            <a:xfrm>
              <a:off x="5486400" y="3408363"/>
              <a:ext cx="365125" cy="41275"/>
            </a:xfrm>
            <a:prstGeom prst="rect">
              <a:avLst/>
            </a:prstGeom>
            <a:solidFill>
              <a:srgbClr val="D5C30E"/>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7" name="Rectangle 37"/>
            <p:cNvSpPr>
              <a:spLocks noChangeArrowheads="1"/>
            </p:cNvSpPr>
            <p:nvPr/>
          </p:nvSpPr>
          <p:spPr bwMode="auto">
            <a:xfrm>
              <a:off x="5668963" y="3408363"/>
              <a:ext cx="366713" cy="41275"/>
            </a:xfrm>
            <a:prstGeom prst="rect">
              <a:avLst/>
            </a:prstGeom>
            <a:solidFill>
              <a:srgbClr val="CCC11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8" name="Rectangle 38"/>
            <p:cNvSpPr>
              <a:spLocks noChangeArrowheads="1"/>
            </p:cNvSpPr>
            <p:nvPr/>
          </p:nvSpPr>
          <p:spPr bwMode="auto">
            <a:xfrm>
              <a:off x="5851525" y="3408363"/>
              <a:ext cx="366713" cy="41275"/>
            </a:xfrm>
            <a:prstGeom prst="rect">
              <a:avLst/>
            </a:prstGeom>
            <a:solidFill>
              <a:srgbClr val="B8BC21"/>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9" name="Rectangle 39"/>
            <p:cNvSpPr>
              <a:spLocks noChangeArrowheads="1"/>
            </p:cNvSpPr>
            <p:nvPr/>
          </p:nvSpPr>
          <p:spPr bwMode="auto">
            <a:xfrm>
              <a:off x="6035675" y="3408363"/>
              <a:ext cx="365125" cy="41275"/>
            </a:xfrm>
            <a:prstGeom prst="rect">
              <a:avLst/>
            </a:prstGeom>
            <a:solidFill>
              <a:srgbClr val="A3B829"/>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0" name="Rectangle 40"/>
            <p:cNvSpPr>
              <a:spLocks noChangeArrowheads="1"/>
            </p:cNvSpPr>
            <p:nvPr/>
          </p:nvSpPr>
          <p:spPr bwMode="auto">
            <a:xfrm>
              <a:off x="6218238" y="3408363"/>
              <a:ext cx="365125" cy="41275"/>
            </a:xfrm>
            <a:prstGeom prst="rect">
              <a:avLst/>
            </a:prstGeom>
            <a:solidFill>
              <a:srgbClr val="8CB23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1" name="Rectangle 41"/>
            <p:cNvSpPr>
              <a:spLocks noChangeArrowheads="1"/>
            </p:cNvSpPr>
            <p:nvPr/>
          </p:nvSpPr>
          <p:spPr bwMode="auto">
            <a:xfrm>
              <a:off x="6400800" y="3408363"/>
              <a:ext cx="365125" cy="41275"/>
            </a:xfrm>
            <a:prstGeom prst="rect">
              <a:avLst/>
            </a:prstGeom>
            <a:solidFill>
              <a:srgbClr val="71AD36"/>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2" name="Rectangle 42"/>
            <p:cNvSpPr>
              <a:spLocks noChangeArrowheads="1"/>
            </p:cNvSpPr>
            <p:nvPr/>
          </p:nvSpPr>
          <p:spPr bwMode="auto">
            <a:xfrm>
              <a:off x="6583363" y="3408363"/>
              <a:ext cx="366713" cy="41275"/>
            </a:xfrm>
            <a:prstGeom prst="rect">
              <a:avLst/>
            </a:prstGeom>
            <a:solidFill>
              <a:srgbClr val="51A73B"/>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3" name="Rectangle 43"/>
            <p:cNvSpPr>
              <a:spLocks noChangeArrowheads="1"/>
            </p:cNvSpPr>
            <p:nvPr/>
          </p:nvSpPr>
          <p:spPr bwMode="auto">
            <a:xfrm>
              <a:off x="6765925" y="3408363"/>
              <a:ext cx="366713" cy="41275"/>
            </a:xfrm>
            <a:prstGeom prst="rect">
              <a:avLst/>
            </a:prstGeom>
            <a:solidFill>
              <a:srgbClr val="1DA24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4" name="Rectangle 44"/>
            <p:cNvSpPr>
              <a:spLocks noChangeArrowheads="1"/>
            </p:cNvSpPr>
            <p:nvPr/>
          </p:nvSpPr>
          <p:spPr bwMode="auto">
            <a:xfrm>
              <a:off x="6950075" y="3408363"/>
              <a:ext cx="365125" cy="41275"/>
            </a:xfrm>
            <a:prstGeom prst="rect">
              <a:avLst/>
            </a:prstGeom>
            <a:solidFill>
              <a:srgbClr val="009D4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5" name="Rectangle 45"/>
            <p:cNvSpPr>
              <a:spLocks noChangeArrowheads="1"/>
            </p:cNvSpPr>
            <p:nvPr/>
          </p:nvSpPr>
          <p:spPr bwMode="auto">
            <a:xfrm>
              <a:off x="7132638" y="3408363"/>
              <a:ext cx="365125" cy="41275"/>
            </a:xfrm>
            <a:prstGeom prst="rect">
              <a:avLst/>
            </a:prstGeom>
            <a:solidFill>
              <a:srgbClr val="009846"/>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6" name="Rectangle 46"/>
            <p:cNvSpPr>
              <a:spLocks noChangeArrowheads="1"/>
            </p:cNvSpPr>
            <p:nvPr/>
          </p:nvSpPr>
          <p:spPr bwMode="auto">
            <a:xfrm>
              <a:off x="7315200" y="3408363"/>
              <a:ext cx="365125" cy="41275"/>
            </a:xfrm>
            <a:prstGeom prst="rect">
              <a:avLst/>
            </a:prstGeom>
            <a:solidFill>
              <a:srgbClr val="008C5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7" name="Rectangle 47"/>
            <p:cNvSpPr>
              <a:spLocks noChangeArrowheads="1"/>
            </p:cNvSpPr>
            <p:nvPr/>
          </p:nvSpPr>
          <p:spPr bwMode="auto">
            <a:xfrm>
              <a:off x="7497763" y="3408363"/>
              <a:ext cx="366713" cy="41275"/>
            </a:xfrm>
            <a:prstGeom prst="rect">
              <a:avLst/>
            </a:prstGeom>
            <a:solidFill>
              <a:srgbClr val="008068"/>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8" name="Rectangle 48"/>
            <p:cNvSpPr>
              <a:spLocks noChangeArrowheads="1"/>
            </p:cNvSpPr>
            <p:nvPr/>
          </p:nvSpPr>
          <p:spPr bwMode="auto">
            <a:xfrm>
              <a:off x="7680325" y="3408363"/>
              <a:ext cx="366713" cy="41275"/>
            </a:xfrm>
            <a:prstGeom prst="rect">
              <a:avLst/>
            </a:prstGeom>
            <a:solidFill>
              <a:srgbClr val="00727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9" name="Rectangle 49"/>
            <p:cNvSpPr>
              <a:spLocks noChangeArrowheads="1"/>
            </p:cNvSpPr>
            <p:nvPr/>
          </p:nvSpPr>
          <p:spPr bwMode="auto">
            <a:xfrm>
              <a:off x="7864475" y="3408363"/>
              <a:ext cx="365125" cy="41275"/>
            </a:xfrm>
            <a:prstGeom prst="rect">
              <a:avLst/>
            </a:prstGeom>
            <a:solidFill>
              <a:srgbClr val="00637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0" name="Rectangle 50"/>
            <p:cNvSpPr>
              <a:spLocks noChangeArrowheads="1"/>
            </p:cNvSpPr>
            <p:nvPr/>
          </p:nvSpPr>
          <p:spPr bwMode="auto">
            <a:xfrm>
              <a:off x="8047038" y="3408363"/>
              <a:ext cx="365125" cy="41275"/>
            </a:xfrm>
            <a:prstGeom prst="rect">
              <a:avLst/>
            </a:prstGeom>
            <a:solidFill>
              <a:srgbClr val="18538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1" name="Rectangle 51"/>
            <p:cNvSpPr>
              <a:spLocks noChangeArrowheads="1"/>
            </p:cNvSpPr>
            <p:nvPr/>
          </p:nvSpPr>
          <p:spPr bwMode="auto">
            <a:xfrm>
              <a:off x="8229600" y="3408363"/>
              <a:ext cx="365125" cy="41275"/>
            </a:xfrm>
            <a:prstGeom prst="rect">
              <a:avLst/>
            </a:prstGeom>
            <a:solidFill>
              <a:srgbClr val="2E42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2" name="Rectangle 52"/>
            <p:cNvSpPr>
              <a:spLocks noChangeArrowheads="1"/>
            </p:cNvSpPr>
            <p:nvPr/>
          </p:nvSpPr>
          <p:spPr bwMode="auto">
            <a:xfrm>
              <a:off x="8412163" y="3408363"/>
              <a:ext cx="366713" cy="41275"/>
            </a:xfrm>
            <a:prstGeom prst="rect">
              <a:avLst/>
            </a:prstGeom>
            <a:solidFill>
              <a:srgbClr val="313E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3" name="Rectangle 53"/>
            <p:cNvSpPr>
              <a:spLocks noChangeArrowheads="1"/>
            </p:cNvSpPr>
            <p:nvPr/>
          </p:nvSpPr>
          <p:spPr bwMode="auto">
            <a:xfrm>
              <a:off x="8594725" y="3408363"/>
              <a:ext cx="366713" cy="41275"/>
            </a:xfrm>
            <a:prstGeom prst="rect">
              <a:avLst/>
            </a:prstGeom>
            <a:solidFill>
              <a:srgbClr val="333B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4" name="Rectangle 54"/>
            <p:cNvSpPr>
              <a:spLocks noChangeArrowheads="1"/>
            </p:cNvSpPr>
            <p:nvPr/>
          </p:nvSpPr>
          <p:spPr bwMode="auto">
            <a:xfrm>
              <a:off x="8778875" y="3408363"/>
              <a:ext cx="365125" cy="41275"/>
            </a:xfrm>
            <a:prstGeom prst="rect">
              <a:avLst/>
            </a:prstGeom>
            <a:solidFill>
              <a:srgbClr val="3538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5" name="Rectangle 55"/>
            <p:cNvSpPr>
              <a:spLocks noChangeArrowheads="1"/>
            </p:cNvSpPr>
            <p:nvPr/>
          </p:nvSpPr>
          <p:spPr bwMode="auto">
            <a:xfrm>
              <a:off x="8961438" y="3408363"/>
              <a:ext cx="182563" cy="41275"/>
            </a:xfrm>
            <a:prstGeom prst="rect">
              <a:avLst/>
            </a:prstGeom>
            <a:solidFill>
              <a:srgbClr val="3931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6" name="Freeform 56"/>
            <p:cNvSpPr>
              <a:spLocks/>
            </p:cNvSpPr>
            <p:nvPr/>
          </p:nvSpPr>
          <p:spPr bwMode="auto">
            <a:xfrm>
              <a:off x="9144000" y="3408363"/>
              <a:ext cx="1588" cy="41275"/>
            </a:xfrm>
            <a:custGeom>
              <a:avLst/>
              <a:gdLst/>
              <a:ahLst/>
              <a:cxnLst>
                <a:cxn ang="0">
                  <a:pos x="0" y="78"/>
                </a:cxn>
                <a:cxn ang="0">
                  <a:pos x="0" y="0"/>
                </a:cxn>
                <a:cxn ang="0">
                  <a:pos x="0" y="78"/>
                </a:cxn>
              </a:cxnLst>
              <a:rect l="0" t="0" r="r" b="b"/>
              <a:pathLst>
                <a:path h="78">
                  <a:moveTo>
                    <a:pt x="0" y="78"/>
                  </a:moveTo>
                  <a:lnTo>
                    <a:pt x="0" y="0"/>
                  </a:lnTo>
                  <a:lnTo>
                    <a:pt x="0" y="78"/>
                  </a:lnTo>
                  <a:close/>
                </a:path>
              </a:pathLst>
            </a:custGeom>
            <a:solidFill>
              <a:srgbClr val="393185"/>
            </a:solidFill>
            <a:ln w="9525">
              <a:noFill/>
              <a:round/>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grpSp>
    </p:spTree>
    <p:extLst>
      <p:ext uri="{BB962C8B-B14F-4D97-AF65-F5344CB8AC3E}">
        <p14:creationId xmlns:p14="http://schemas.microsoft.com/office/powerpoint/2010/main" val="3813036962"/>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50" r:id="rId4"/>
    <p:sldLayoutId id="2147483711" r:id="rId5"/>
    <p:sldLayoutId id="2147483712" r:id="rId6"/>
    <p:sldLayoutId id="2147483752" r:id="rId7"/>
    <p:sldLayoutId id="2147483713" r:id="rId8"/>
    <p:sldLayoutId id="2147483714" r:id="rId9"/>
    <p:sldLayoutId id="2147483715" r:id="rId10"/>
    <p:sldLayoutId id="2147483716" r:id="rId11"/>
    <p:sldLayoutId id="2147483717" r:id="rId12"/>
    <p:sldLayoutId id="2147483718" r:id="rId13"/>
    <p:sldLayoutId id="2147483751" r:id="rId14"/>
    <p:sldLayoutId id="2147483719" r:id="rId15"/>
    <p:sldLayoutId id="2147483720" r:id="rId16"/>
    <p:sldLayoutId id="2147483721" r:id="rId17"/>
    <p:sldLayoutId id="2147483722" r:id="rId18"/>
    <p:sldLayoutId id="2147483723" r:id="rId19"/>
    <p:sldLayoutId id="2147483724" r:id="rId20"/>
    <p:sldLayoutId id="2147483725" r:id="rId21"/>
    <p:sldLayoutId id="2147483726" r:id="rId22"/>
    <p:sldLayoutId id="2147483727" r:id="rId23"/>
    <p:sldLayoutId id="2147483728" r:id="rId24"/>
    <p:sldLayoutId id="2147483753" r:id="rId25"/>
  </p:sldLayoutIdLst>
  <p:timing>
    <p:tnLst>
      <p:par>
        <p:cTn id="1" dur="indefinite" restart="never" nodeType="tmRoot"/>
      </p:par>
    </p:tnLst>
  </p:timing>
  <p:txStyles>
    <p:titleStyle>
      <a:lvl1pPr algn="l" defTabSz="457200" rtl="0" eaLnBrk="1" latinLnBrk="0" hangingPunct="1">
        <a:spcBef>
          <a:spcPct val="0"/>
        </a:spcBef>
        <a:buNone/>
        <a:defRPr lang="en-US" sz="3000" b="1" kern="1200" dirty="0">
          <a:solidFill>
            <a:schemeClr val="accent2"/>
          </a:solidFill>
          <a:latin typeface="+mj-lt"/>
          <a:ea typeface="+mn-ea"/>
          <a:cs typeface="Arial"/>
        </a:defRPr>
      </a:lvl1pPr>
    </p:titleStyle>
    <p:bodyStyle>
      <a:lvl1pPr marL="231775" indent="-231775" algn="l" defTabSz="457200" rtl="0" eaLnBrk="1" latinLnBrk="0" hangingPunct="1">
        <a:spcBef>
          <a:spcPts val="600"/>
        </a:spcBef>
        <a:buClr>
          <a:srgbClr val="00B0F0"/>
        </a:buClr>
        <a:buFont typeface="Wingdings" pitchFamily="2" charset="2"/>
        <a:buChar char="§"/>
        <a:defRPr kumimoji="0" lang="en-US" sz="2000" b="0" i="0" u="none" strike="noStrike" kern="1200" cap="none" spc="0" normalizeH="0" baseline="0" noProof="0" dirty="0" smtClean="0">
          <a:ln>
            <a:noFill/>
          </a:ln>
          <a:solidFill>
            <a:schemeClr val="accent2"/>
          </a:solidFill>
          <a:effectLst/>
          <a:uLnTx/>
          <a:uFillTx/>
          <a:latin typeface="+mn-lt"/>
          <a:ea typeface="+mn-ea"/>
          <a:cs typeface="Arial"/>
        </a:defRPr>
      </a:lvl1pPr>
      <a:lvl2pPr marL="742950" indent="-285750" algn="l" defTabSz="457200" rtl="0" eaLnBrk="1" latinLnBrk="0" hangingPunct="1">
        <a:spcBef>
          <a:spcPts val="600"/>
        </a:spcBef>
        <a:buClr>
          <a:srgbClr val="00B0F0"/>
        </a:buClr>
        <a:buFont typeface="Wingdings" pitchFamily="2" charset="2"/>
        <a:buChar char="§"/>
        <a:defRPr kumimoji="0" lang="en-US" sz="1800" b="0" i="0" u="none" strike="noStrike" kern="1200" cap="none" spc="0" normalizeH="0" baseline="0" noProof="0" dirty="0" smtClean="0">
          <a:ln>
            <a:noFill/>
          </a:ln>
          <a:solidFill>
            <a:schemeClr val="accent2"/>
          </a:solidFill>
          <a:effectLst/>
          <a:uLnTx/>
          <a:uFillTx/>
          <a:latin typeface="+mn-lt"/>
          <a:ea typeface="+mn-ea"/>
          <a:cs typeface="+mn-cs"/>
        </a:defRPr>
      </a:lvl2pPr>
      <a:lvl3pPr marL="1143000" indent="-228600" algn="l" defTabSz="457200" rtl="0" eaLnBrk="1" latinLnBrk="0" hangingPunct="1">
        <a:spcBef>
          <a:spcPts val="600"/>
        </a:spcBef>
        <a:buClr>
          <a:srgbClr val="00B0F0"/>
        </a:buClr>
        <a:buFont typeface="Wingdings" pitchFamily="2" charset="2"/>
        <a:buChar char="§"/>
        <a:defRPr kumimoji="0" lang="en-US" sz="1200" b="0" i="0" u="none" strike="noStrike" kern="1200" cap="none" spc="0" normalizeH="0" baseline="0" noProof="0" dirty="0" smtClean="0">
          <a:ln>
            <a:noFill/>
          </a:ln>
          <a:solidFill>
            <a:schemeClr val="accent2"/>
          </a:solidFill>
          <a:effectLst/>
          <a:uLnTx/>
          <a:uFillTx/>
          <a:latin typeface="+mn-lt"/>
          <a:ea typeface="+mn-ea"/>
          <a:cs typeface="+mn-cs"/>
        </a:defRPr>
      </a:lvl3pPr>
      <a:lvl4pPr marL="1600200" indent="-228600" algn="l" defTabSz="457200" rtl="0" eaLnBrk="1" latinLnBrk="0" hangingPunct="1">
        <a:spcBef>
          <a:spcPts val="600"/>
        </a:spcBef>
        <a:buClr>
          <a:srgbClr val="00B0F0"/>
        </a:buClr>
        <a:buFont typeface="Wingdings" pitchFamily="2" charset="2"/>
        <a:buChar char="§"/>
        <a:defRPr kumimoji="0" lang="en-US" sz="1100" b="0" i="0" u="none" strike="noStrike" kern="1200" cap="none" spc="0" normalizeH="0" baseline="0" noProof="0" dirty="0" smtClean="0">
          <a:ln>
            <a:noFill/>
          </a:ln>
          <a:solidFill>
            <a:schemeClr val="accent2"/>
          </a:solidFill>
          <a:effectLst/>
          <a:uLnTx/>
          <a:uFillTx/>
          <a:latin typeface="+mn-lt"/>
          <a:ea typeface="+mn-ea"/>
          <a:cs typeface="+mn-cs"/>
        </a:defRPr>
      </a:lvl4pPr>
      <a:lvl5pPr marL="2057400" indent="-228600" algn="l" defTabSz="457200" rtl="0" eaLnBrk="1" latinLnBrk="0" hangingPunct="1">
        <a:spcBef>
          <a:spcPts val="600"/>
        </a:spcBef>
        <a:buClr>
          <a:srgbClr val="00B0F0"/>
        </a:buClr>
        <a:buFont typeface="Wingdings" pitchFamily="2" charset="2"/>
        <a:buChar char="§"/>
        <a:defRPr kumimoji="0" lang="en-US" sz="1050" b="0" i="0" u="none" strike="noStrike" kern="1200" cap="none" spc="0" normalizeH="0" baseline="0" noProof="0" dirty="0">
          <a:ln>
            <a:noFill/>
          </a:ln>
          <a:solidFill>
            <a:schemeClr val="accent2"/>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hyperlink" Target="http://sourceforge.net/projects/liteide/" TargetMode="External"/><Relationship Id="rId2" Type="http://schemas.openxmlformats.org/officeDocument/2006/relationships/hyperlink" Target="https://golang.org/doc/install?download=go1.5.3.windows-amd64.msi" TargetMode="External"/><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a:xfrm>
            <a:off x="4547711" y="976045"/>
            <a:ext cx="4203553" cy="2147299"/>
          </a:xfrm>
        </p:spPr>
        <p:txBody>
          <a:bodyPr>
            <a:normAutofit/>
          </a:bodyPr>
          <a:lstStyle/>
          <a:p>
            <a:r>
              <a:rPr lang="en-US" sz="2400" dirty="0" smtClean="0"/>
              <a:t>Go language</a:t>
            </a:r>
            <a:br>
              <a:rPr lang="en-US" sz="2400" dirty="0" smtClean="0"/>
            </a:br>
            <a:r>
              <a:rPr lang="en-US" sz="2400" dirty="0"/>
              <a:t/>
            </a:r>
            <a:br>
              <a:rPr lang="en-US" sz="2400" dirty="0"/>
            </a:br>
            <a:r>
              <a:rPr lang="en-US" sz="2400" dirty="0" err="1" smtClean="0"/>
              <a:t>Anand</a:t>
            </a:r>
            <a:r>
              <a:rPr lang="en-US" sz="2400" dirty="0" smtClean="0"/>
              <a:t> </a:t>
            </a:r>
            <a:r>
              <a:rPr lang="en-US" sz="2400" dirty="0" err="1" smtClean="0"/>
              <a:t>Hariharan</a:t>
            </a:r>
            <a:r>
              <a:rPr lang="en-US" sz="2400" dirty="0" smtClean="0"/>
              <a:t/>
            </a:r>
            <a:br>
              <a:rPr lang="en-US" sz="2400" dirty="0" smtClean="0"/>
            </a:br>
            <a:r>
              <a:rPr lang="en-US" sz="2400" dirty="0" smtClean="0"/>
              <a:t>Practice Head</a:t>
            </a:r>
            <a:endParaRPr lang="en-US" sz="2400" dirty="0"/>
          </a:p>
        </p:txBody>
      </p:sp>
    </p:spTree>
    <p:extLst>
      <p:ext uri="{BB962C8B-B14F-4D97-AF65-F5344CB8AC3E}">
        <p14:creationId xmlns:p14="http://schemas.microsoft.com/office/powerpoint/2010/main" val="42440826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data types</a:t>
            </a:r>
            <a:endParaRPr lang="en-US" dirty="0"/>
          </a:p>
        </p:txBody>
      </p:sp>
      <p:sp>
        <p:nvSpPr>
          <p:cNvPr id="3" name="Content Placeholder 2"/>
          <p:cNvSpPr>
            <a:spLocks noGrp="1"/>
          </p:cNvSpPr>
          <p:nvPr>
            <p:ph idx="1"/>
          </p:nvPr>
        </p:nvSpPr>
        <p:spPr/>
        <p:txBody>
          <a:bodyPr>
            <a:normAutofit fontScale="92500" lnSpcReduction="10000"/>
          </a:bodyPr>
          <a:lstStyle/>
          <a:p>
            <a:r>
              <a:rPr lang="en-US" dirty="0"/>
              <a:t>bool</a:t>
            </a:r>
          </a:p>
          <a:p>
            <a:r>
              <a:rPr lang="en-US" dirty="0" smtClean="0"/>
              <a:t>string</a:t>
            </a:r>
            <a:endParaRPr lang="en-US" dirty="0"/>
          </a:p>
          <a:p>
            <a:r>
              <a:rPr lang="en-US" dirty="0" err="1" smtClean="0"/>
              <a:t>int</a:t>
            </a:r>
            <a:r>
              <a:rPr lang="en-US" dirty="0" smtClean="0"/>
              <a:t>  </a:t>
            </a:r>
            <a:r>
              <a:rPr lang="en-US" dirty="0"/>
              <a:t>int8  int16  int32  int64</a:t>
            </a:r>
          </a:p>
          <a:p>
            <a:r>
              <a:rPr lang="en-US" dirty="0" err="1"/>
              <a:t>uint</a:t>
            </a:r>
            <a:r>
              <a:rPr lang="en-US" dirty="0"/>
              <a:t> uint8 uint16 uint32 uint64 </a:t>
            </a:r>
            <a:r>
              <a:rPr lang="en-US" dirty="0" err="1" smtClean="0"/>
              <a:t>uintptr</a:t>
            </a:r>
            <a:r>
              <a:rPr lang="en-US" dirty="0" smtClean="0"/>
              <a:t> //unsigned integer – only positive integers</a:t>
            </a:r>
            <a:endParaRPr lang="en-US" dirty="0"/>
          </a:p>
          <a:p>
            <a:r>
              <a:rPr lang="en-US" dirty="0" smtClean="0"/>
              <a:t>byte </a:t>
            </a:r>
            <a:r>
              <a:rPr lang="en-US" dirty="0"/>
              <a:t>// alias for uint8</a:t>
            </a:r>
          </a:p>
          <a:p>
            <a:r>
              <a:rPr lang="en-US" dirty="0" smtClean="0"/>
              <a:t>rune </a:t>
            </a:r>
            <a:r>
              <a:rPr lang="en-US" dirty="0"/>
              <a:t>// alias for int32</a:t>
            </a:r>
          </a:p>
          <a:p>
            <a:r>
              <a:rPr lang="en-US" dirty="0"/>
              <a:t>     // represents a Unicode code point</a:t>
            </a:r>
          </a:p>
          <a:p>
            <a:r>
              <a:rPr lang="en-US" dirty="0" smtClean="0"/>
              <a:t>float32 </a:t>
            </a:r>
            <a:r>
              <a:rPr lang="en-US" dirty="0"/>
              <a:t>float64</a:t>
            </a:r>
          </a:p>
          <a:p>
            <a:r>
              <a:rPr lang="en-US" dirty="0" smtClean="0"/>
              <a:t>complex64 </a:t>
            </a:r>
            <a:r>
              <a:rPr lang="en-US" dirty="0"/>
              <a:t>complex128</a:t>
            </a:r>
          </a:p>
        </p:txBody>
      </p:sp>
    </p:spTree>
    <p:extLst>
      <p:ext uri="{BB962C8B-B14F-4D97-AF65-F5344CB8AC3E}">
        <p14:creationId xmlns:p14="http://schemas.microsoft.com/office/powerpoint/2010/main" val="553510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Constants</a:t>
            </a:r>
            <a:endParaRPr lang="en-US" dirty="0"/>
          </a:p>
        </p:txBody>
      </p:sp>
      <p:sp>
        <p:nvSpPr>
          <p:cNvPr id="3" name="Content Placeholder 2"/>
          <p:cNvSpPr>
            <a:spLocks noGrp="1"/>
          </p:cNvSpPr>
          <p:nvPr>
            <p:ph idx="1"/>
          </p:nvPr>
        </p:nvSpPr>
        <p:spPr/>
        <p:txBody>
          <a:bodyPr/>
          <a:lstStyle/>
          <a:p>
            <a:r>
              <a:rPr lang="en-US" dirty="0"/>
              <a:t>Constants are declared like variables, but with the </a:t>
            </a:r>
            <a:r>
              <a:rPr lang="en-US" dirty="0" err="1"/>
              <a:t>const</a:t>
            </a:r>
            <a:r>
              <a:rPr lang="en-US" dirty="0"/>
              <a:t> keyword.</a:t>
            </a:r>
          </a:p>
          <a:p>
            <a:endParaRPr lang="en-US" dirty="0"/>
          </a:p>
          <a:p>
            <a:r>
              <a:rPr lang="en-US" dirty="0"/>
              <a:t>Constants can be character, string, </a:t>
            </a:r>
            <a:r>
              <a:rPr lang="en-US" dirty="0" err="1"/>
              <a:t>boolean</a:t>
            </a:r>
            <a:r>
              <a:rPr lang="en-US" dirty="0"/>
              <a:t>, or numeric values.</a:t>
            </a:r>
          </a:p>
          <a:p>
            <a:endParaRPr lang="en-US" dirty="0"/>
          </a:p>
          <a:p>
            <a:r>
              <a:rPr lang="en-US" dirty="0"/>
              <a:t>Constants cannot be declared using the := syntax.</a:t>
            </a:r>
          </a:p>
        </p:txBody>
      </p:sp>
    </p:spTree>
    <p:extLst>
      <p:ext uri="{BB962C8B-B14F-4D97-AF65-F5344CB8AC3E}">
        <p14:creationId xmlns:p14="http://schemas.microsoft.com/office/powerpoint/2010/main" val="2892542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p:txBody>
          <a:bodyPr>
            <a:normAutofit fontScale="92500" lnSpcReduction="20000"/>
          </a:bodyPr>
          <a:lstStyle/>
          <a:p>
            <a:r>
              <a:rPr lang="en-US" dirty="0" smtClean="0"/>
              <a:t>Flow control statements</a:t>
            </a:r>
            <a:endParaRPr lang="en-US" dirty="0"/>
          </a:p>
        </p:txBody>
      </p:sp>
      <p:sp>
        <p:nvSpPr>
          <p:cNvPr id="5" name="Text Placeholder 4"/>
          <p:cNvSpPr>
            <a:spLocks noGrp="1"/>
          </p:cNvSpPr>
          <p:nvPr>
            <p:ph type="body" sz="quarter" idx="12"/>
          </p:nvPr>
        </p:nvSpPr>
        <p:spPr/>
        <p:txBody>
          <a:bodyPr>
            <a:normAutofit lnSpcReduction="10000"/>
          </a:bodyPr>
          <a:lstStyle/>
          <a:p>
            <a:endParaRPr lang="en-US"/>
          </a:p>
        </p:txBody>
      </p:sp>
    </p:spTree>
    <p:extLst>
      <p:ext uri="{BB962C8B-B14F-4D97-AF65-F5344CB8AC3E}">
        <p14:creationId xmlns:p14="http://schemas.microsoft.com/office/powerpoint/2010/main" val="707752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a:t>
            </a:r>
            <a:endParaRPr lang="en-US" dirty="0"/>
          </a:p>
        </p:txBody>
      </p:sp>
      <p:sp>
        <p:nvSpPr>
          <p:cNvPr id="3" name="Content Placeholder 2"/>
          <p:cNvSpPr>
            <a:spLocks noGrp="1"/>
          </p:cNvSpPr>
          <p:nvPr>
            <p:ph idx="1"/>
          </p:nvPr>
        </p:nvSpPr>
        <p:spPr/>
        <p:txBody>
          <a:bodyPr>
            <a:normAutofit fontScale="92500"/>
          </a:bodyPr>
          <a:lstStyle/>
          <a:p>
            <a:r>
              <a:rPr lang="en-US" dirty="0"/>
              <a:t>Go has only one looping construct, the for loop.</a:t>
            </a:r>
          </a:p>
          <a:p>
            <a:r>
              <a:rPr lang="en-US" dirty="0" smtClean="0"/>
              <a:t>The </a:t>
            </a:r>
            <a:r>
              <a:rPr lang="en-US" dirty="0"/>
              <a:t>basic for loop has three components separated by semicolons:</a:t>
            </a:r>
          </a:p>
          <a:p>
            <a:pPr lvl="1"/>
            <a:r>
              <a:rPr lang="en-US" dirty="0" smtClean="0"/>
              <a:t>the </a:t>
            </a:r>
            <a:r>
              <a:rPr lang="en-US" dirty="0" err="1"/>
              <a:t>init</a:t>
            </a:r>
            <a:r>
              <a:rPr lang="en-US" dirty="0"/>
              <a:t> statement: executed before the first iteration</a:t>
            </a:r>
          </a:p>
          <a:p>
            <a:pPr lvl="1"/>
            <a:r>
              <a:rPr lang="en-US" dirty="0"/>
              <a:t>the condition expression: evaluated before every iteration</a:t>
            </a:r>
          </a:p>
          <a:p>
            <a:pPr lvl="1"/>
            <a:r>
              <a:rPr lang="en-US" dirty="0"/>
              <a:t>the post statement: executed at the end of every iteration</a:t>
            </a:r>
          </a:p>
          <a:p>
            <a:r>
              <a:rPr lang="en-US" dirty="0"/>
              <a:t>The </a:t>
            </a:r>
            <a:r>
              <a:rPr lang="en-US" dirty="0" err="1"/>
              <a:t>init</a:t>
            </a:r>
            <a:r>
              <a:rPr lang="en-US" dirty="0"/>
              <a:t> statement will often be a short variable declaration, and the variables declared there are visible only in the scope of the for statement.</a:t>
            </a:r>
          </a:p>
          <a:p>
            <a:r>
              <a:rPr lang="en-US" dirty="0" smtClean="0"/>
              <a:t>The </a:t>
            </a:r>
            <a:r>
              <a:rPr lang="en-US" dirty="0"/>
              <a:t>loop will stop iterating once the </a:t>
            </a:r>
            <a:r>
              <a:rPr lang="en-US" dirty="0" err="1"/>
              <a:t>boolean</a:t>
            </a:r>
            <a:r>
              <a:rPr lang="en-US" dirty="0"/>
              <a:t> condition evaluates to false.</a:t>
            </a:r>
          </a:p>
        </p:txBody>
      </p:sp>
    </p:spTree>
    <p:extLst>
      <p:ext uri="{BB962C8B-B14F-4D97-AF65-F5344CB8AC3E}">
        <p14:creationId xmlns:p14="http://schemas.microsoft.com/office/powerpoint/2010/main" val="3200743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Switch…case…default</a:t>
            </a:r>
            <a:endParaRPr lang="en-US" dirty="0"/>
          </a:p>
        </p:txBody>
      </p:sp>
      <p:sp>
        <p:nvSpPr>
          <p:cNvPr id="3" name="Content Placeholder 2"/>
          <p:cNvSpPr>
            <a:spLocks noGrp="1"/>
          </p:cNvSpPr>
          <p:nvPr>
            <p:ph idx="1"/>
          </p:nvPr>
        </p:nvSpPr>
        <p:spPr/>
        <p:txBody>
          <a:bodyPr/>
          <a:lstStyle/>
          <a:p>
            <a:r>
              <a:rPr lang="en-US" dirty="0"/>
              <a:t>Switch evaluation order</a:t>
            </a:r>
          </a:p>
          <a:p>
            <a:pPr lvl="1"/>
            <a:r>
              <a:rPr lang="en-US" dirty="0"/>
              <a:t>Switch cases evaluate cases from top to bottom, stopping when a case succeeds.</a:t>
            </a:r>
          </a:p>
        </p:txBody>
      </p:sp>
    </p:spTree>
    <p:extLst>
      <p:ext uri="{BB962C8B-B14F-4D97-AF65-F5344CB8AC3E}">
        <p14:creationId xmlns:p14="http://schemas.microsoft.com/office/powerpoint/2010/main" val="23159019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Defer</a:t>
            </a:r>
            <a:endParaRPr lang="en-US" dirty="0"/>
          </a:p>
        </p:txBody>
      </p:sp>
      <p:sp>
        <p:nvSpPr>
          <p:cNvPr id="3" name="Content Placeholder 2"/>
          <p:cNvSpPr>
            <a:spLocks noGrp="1"/>
          </p:cNvSpPr>
          <p:nvPr>
            <p:ph idx="1"/>
          </p:nvPr>
        </p:nvSpPr>
        <p:spPr/>
        <p:txBody>
          <a:bodyPr/>
          <a:lstStyle/>
          <a:p>
            <a:r>
              <a:rPr lang="en-US" dirty="0"/>
              <a:t>A defer statement defers the execution of a function until the surrounding function returns.</a:t>
            </a:r>
          </a:p>
          <a:p>
            <a:endParaRPr lang="en-US" dirty="0"/>
          </a:p>
          <a:p>
            <a:r>
              <a:rPr lang="en-US" dirty="0"/>
              <a:t>The deferred call's arguments are evaluated immediately, but the function call is not executed until the surrounding function returns.</a:t>
            </a:r>
          </a:p>
        </p:txBody>
      </p:sp>
    </p:spTree>
    <p:extLst>
      <p:ext uri="{BB962C8B-B14F-4D97-AF65-F5344CB8AC3E}">
        <p14:creationId xmlns:p14="http://schemas.microsoft.com/office/powerpoint/2010/main" val="10583482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US" dirty="0"/>
          </a:p>
        </p:txBody>
      </p:sp>
      <p:sp>
        <p:nvSpPr>
          <p:cNvPr id="3" name="Content Placeholder 2"/>
          <p:cNvSpPr>
            <a:spLocks noGrp="1"/>
          </p:cNvSpPr>
          <p:nvPr>
            <p:ph idx="1"/>
          </p:nvPr>
        </p:nvSpPr>
        <p:spPr/>
        <p:txBody>
          <a:bodyPr/>
          <a:lstStyle/>
          <a:p>
            <a:r>
              <a:rPr lang="en-US" dirty="0"/>
              <a:t>Go does not have classes. However, you can define methods on types.</a:t>
            </a:r>
          </a:p>
          <a:p>
            <a:endParaRPr lang="en-US" dirty="0" smtClean="0"/>
          </a:p>
          <a:p>
            <a:r>
              <a:rPr lang="en-US" dirty="0" smtClean="0"/>
              <a:t>A </a:t>
            </a:r>
            <a:r>
              <a:rPr lang="en-US" dirty="0"/>
              <a:t>method is a function with a special receiver argument.</a:t>
            </a:r>
          </a:p>
          <a:p>
            <a:endParaRPr lang="en-US" dirty="0"/>
          </a:p>
          <a:p>
            <a:r>
              <a:rPr lang="en-US" dirty="0"/>
              <a:t>The receiver appears in its own argument list between the </a:t>
            </a:r>
            <a:r>
              <a:rPr lang="en-US" dirty="0" err="1"/>
              <a:t>func</a:t>
            </a:r>
            <a:r>
              <a:rPr lang="en-US" dirty="0"/>
              <a:t> keyword and the method name.</a:t>
            </a:r>
          </a:p>
        </p:txBody>
      </p:sp>
    </p:spTree>
    <p:extLst>
      <p:ext uri="{BB962C8B-B14F-4D97-AF65-F5344CB8AC3E}">
        <p14:creationId xmlns:p14="http://schemas.microsoft.com/office/powerpoint/2010/main" val="3649393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p:txBody>
          <a:bodyPr>
            <a:normAutofit fontScale="90000"/>
          </a:bodyPr>
          <a:lstStyle/>
          <a:p>
            <a:endParaRPr lang="en-US" dirty="0"/>
          </a:p>
        </p:txBody>
      </p:sp>
      <p:sp>
        <p:nvSpPr>
          <p:cNvPr id="14" name="Text Placeholder 13"/>
          <p:cNvSpPr>
            <a:spLocks noGrp="1"/>
          </p:cNvSpPr>
          <p:nvPr>
            <p:ph type="body" sz="quarter" idx="19"/>
          </p:nvPr>
        </p:nvSpPr>
        <p:spPr/>
        <p:txBody>
          <a:bodyPr/>
          <a:lstStyle/>
          <a:p>
            <a:r>
              <a:rPr lang="en-US" dirty="0" smtClean="0"/>
              <a:t>Anand Hariharan</a:t>
            </a:r>
            <a:endParaRPr lang="en-US" dirty="0"/>
          </a:p>
        </p:txBody>
      </p:sp>
      <p:sp>
        <p:nvSpPr>
          <p:cNvPr id="15" name="Text Placeholder 14"/>
          <p:cNvSpPr>
            <a:spLocks noGrp="1"/>
          </p:cNvSpPr>
          <p:nvPr>
            <p:ph type="body" sz="quarter" idx="20"/>
          </p:nvPr>
        </p:nvSpPr>
        <p:spPr/>
        <p:txBody>
          <a:bodyPr/>
          <a:lstStyle/>
          <a:p>
            <a:r>
              <a:rPr lang="en-US" dirty="0" smtClean="0"/>
              <a:t>anand.hariharan@wipro.com</a:t>
            </a:r>
            <a:endParaRPr lang="en-US" dirty="0"/>
          </a:p>
        </p:txBody>
      </p:sp>
      <p:sp>
        <p:nvSpPr>
          <p:cNvPr id="16" name="Text Placeholder 15"/>
          <p:cNvSpPr>
            <a:spLocks noGrp="1"/>
          </p:cNvSpPr>
          <p:nvPr>
            <p:ph type="body" sz="quarter" idx="21"/>
          </p:nvPr>
        </p:nvSpPr>
        <p:spPr/>
        <p:txBody>
          <a:bodyPr/>
          <a:lstStyle/>
          <a:p>
            <a:r>
              <a:rPr lang="en-US" dirty="0" smtClean="0"/>
              <a:t>Practice Head </a:t>
            </a:r>
            <a:endParaRPr lang="en-US" dirty="0"/>
          </a:p>
        </p:txBody>
      </p:sp>
    </p:spTree>
    <p:extLst>
      <p:ext uri="{BB962C8B-B14F-4D97-AF65-F5344CB8AC3E}">
        <p14:creationId xmlns:p14="http://schemas.microsoft.com/office/powerpoint/2010/main" val="37333488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About Go</a:t>
            </a:r>
            <a:endParaRPr lang="en-US" dirty="0"/>
          </a:p>
        </p:txBody>
      </p:sp>
      <p:sp>
        <p:nvSpPr>
          <p:cNvPr id="7" name="Content Placeholder 6"/>
          <p:cNvSpPr>
            <a:spLocks noGrp="1"/>
          </p:cNvSpPr>
          <p:nvPr>
            <p:ph idx="1"/>
          </p:nvPr>
        </p:nvSpPr>
        <p:spPr/>
        <p:txBody>
          <a:bodyPr/>
          <a:lstStyle/>
          <a:p>
            <a:r>
              <a:rPr lang="en-US" dirty="0" smtClean="0"/>
              <a:t>Developed by Google</a:t>
            </a:r>
            <a:endParaRPr lang="en-US" dirty="0"/>
          </a:p>
          <a:p>
            <a:pPr lvl="1"/>
            <a:r>
              <a:rPr lang="en-US" dirty="0"/>
              <a:t>By Robert </a:t>
            </a:r>
            <a:r>
              <a:rPr lang="en-US" dirty="0" err="1"/>
              <a:t>Griesemer</a:t>
            </a:r>
            <a:r>
              <a:rPr lang="en-US" dirty="0"/>
              <a:t>, Rob Pike &amp; Ken Thompson</a:t>
            </a:r>
          </a:p>
          <a:p>
            <a:pPr lvl="1"/>
            <a:r>
              <a:rPr lang="en-US" dirty="0"/>
              <a:t>Started in 2007</a:t>
            </a:r>
          </a:p>
          <a:p>
            <a:pPr lvl="1"/>
            <a:r>
              <a:rPr lang="en-US" dirty="0"/>
              <a:t>Current Version </a:t>
            </a:r>
            <a:r>
              <a:rPr lang="en-US" dirty="0" smtClean="0"/>
              <a:t>1.5.3, </a:t>
            </a:r>
            <a:r>
              <a:rPr lang="en-US" dirty="0"/>
              <a:t>still being actively developed</a:t>
            </a:r>
          </a:p>
          <a:p>
            <a:r>
              <a:rPr lang="en-US" dirty="0" smtClean="0"/>
              <a:t>Getting started</a:t>
            </a:r>
          </a:p>
          <a:p>
            <a:pPr lvl="1"/>
            <a:r>
              <a:rPr lang="en-US" dirty="0" smtClean="0"/>
              <a:t>Download </a:t>
            </a:r>
            <a:r>
              <a:rPr lang="en-US" dirty="0"/>
              <a:t>and install Go </a:t>
            </a:r>
          </a:p>
          <a:p>
            <a:pPr lvl="2"/>
            <a:r>
              <a:rPr lang="en-US" dirty="0">
                <a:hlinkClick r:id="rId2"/>
              </a:rPr>
              <a:t>https://golang.org/doc/install?download=go1.5.3.windows-amd64.msi</a:t>
            </a:r>
            <a:r>
              <a:rPr lang="en-US" dirty="0"/>
              <a:t> </a:t>
            </a:r>
          </a:p>
          <a:p>
            <a:pPr lvl="1"/>
            <a:r>
              <a:rPr lang="en-US" dirty="0"/>
              <a:t>Install </a:t>
            </a:r>
            <a:r>
              <a:rPr lang="en-US" dirty="0" err="1"/>
              <a:t>LiteIDE</a:t>
            </a:r>
            <a:endParaRPr lang="en-US" dirty="0"/>
          </a:p>
          <a:p>
            <a:pPr lvl="2"/>
            <a:r>
              <a:rPr lang="en-US" dirty="0">
                <a:hlinkClick r:id="rId3"/>
              </a:rPr>
              <a:t>http://sourceforge.net/projects/liteide/</a:t>
            </a:r>
            <a:r>
              <a:rPr lang="en-US" dirty="0"/>
              <a:t> </a:t>
            </a:r>
          </a:p>
          <a:p>
            <a:endParaRPr lang="en-US" dirty="0"/>
          </a:p>
        </p:txBody>
      </p:sp>
      <p:sp>
        <p:nvSpPr>
          <p:cNvPr id="8" name="object 3"/>
          <p:cNvSpPr/>
          <p:nvPr/>
        </p:nvSpPr>
        <p:spPr>
          <a:xfrm>
            <a:off x="7638683" y="934949"/>
            <a:ext cx="1048117" cy="1671560"/>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635426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Go and Java</a:t>
            </a:r>
            <a:endParaRPr lang="en-US" dirty="0"/>
          </a:p>
        </p:txBody>
      </p:sp>
      <p:sp>
        <p:nvSpPr>
          <p:cNvPr id="2" name="Content Placeholder 1"/>
          <p:cNvSpPr>
            <a:spLocks noGrp="1"/>
          </p:cNvSpPr>
          <p:nvPr>
            <p:ph idx="1"/>
          </p:nvPr>
        </p:nvSpPr>
        <p:spPr/>
        <p:txBody>
          <a:bodyPr/>
          <a:lstStyle/>
          <a:p>
            <a:r>
              <a:rPr lang="en-US" dirty="0"/>
              <a:t>Go compiles code to binaries</a:t>
            </a:r>
          </a:p>
          <a:p>
            <a:r>
              <a:rPr lang="en-US" dirty="0"/>
              <a:t>No Runtime is required so faster than JAVA</a:t>
            </a:r>
          </a:p>
          <a:p>
            <a:r>
              <a:rPr lang="en-US" dirty="0"/>
              <a:t>Deployment is easier since all dependencies are checked during compile time and only single binary gets generated.</a:t>
            </a:r>
          </a:p>
          <a:p>
            <a:r>
              <a:rPr lang="en-US" dirty="0"/>
              <a:t>Most of the common tools are inbuilt in the language like go get, go test, http package </a:t>
            </a:r>
            <a:r>
              <a:rPr lang="en-US" dirty="0" err="1"/>
              <a:t>etc</a:t>
            </a:r>
            <a:endParaRPr lang="en-US" dirty="0"/>
          </a:p>
          <a:p>
            <a:r>
              <a:rPr lang="en-US" dirty="0"/>
              <a:t>Go is statically typed but it feels more like dynamic language</a:t>
            </a:r>
          </a:p>
          <a:p>
            <a:r>
              <a:rPr lang="en-US" dirty="0"/>
              <a:t>Concurrency </a:t>
            </a:r>
            <a:r>
              <a:rPr lang="en-US"/>
              <a:t>easy </a:t>
            </a:r>
            <a:r>
              <a:rPr lang="en-US" smtClean="0"/>
              <a:t>implementation</a:t>
            </a:r>
            <a:endParaRPr lang="en-US" dirty="0"/>
          </a:p>
        </p:txBody>
      </p:sp>
    </p:spTree>
    <p:extLst>
      <p:ext uri="{BB962C8B-B14F-4D97-AF65-F5344CB8AC3E}">
        <p14:creationId xmlns:p14="http://schemas.microsoft.com/office/powerpoint/2010/main" val="4502268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numCol="1" rtlCol="0" anchor="ctr" anchorCtr="0" compatLnSpc="1">
            <a:prstTxWarp prst="textNoShape">
              <a:avLst/>
            </a:prstTxWarp>
            <a:spAutoFit/>
          </a:bodyPr>
          <a:lstStyle/>
          <a:p>
            <a:pPr marL="9525"/>
            <a:r>
              <a:rPr spc="-4" dirty="0"/>
              <a:t>Who use</a:t>
            </a:r>
            <a:r>
              <a:rPr lang="en-US" spc="-4" dirty="0"/>
              <a:t>s</a:t>
            </a:r>
            <a:r>
              <a:rPr spc="-4" dirty="0"/>
              <a:t> Go?</a:t>
            </a:r>
          </a:p>
        </p:txBody>
      </p:sp>
      <p:sp>
        <p:nvSpPr>
          <p:cNvPr id="4" name="Content Placeholder 3"/>
          <p:cNvSpPr>
            <a:spLocks noGrp="1"/>
          </p:cNvSpPr>
          <p:nvPr>
            <p:ph idx="1"/>
          </p:nvPr>
        </p:nvSpPr>
        <p:spPr/>
        <p:txBody>
          <a:bodyPr>
            <a:normAutofit/>
          </a:bodyPr>
          <a:lstStyle/>
          <a:p>
            <a:r>
              <a:rPr lang="en-US" dirty="0"/>
              <a:t>Google, of course</a:t>
            </a:r>
          </a:p>
          <a:p>
            <a:r>
              <a:rPr lang="en-US" dirty="0"/>
              <a:t>Dropbox</a:t>
            </a:r>
          </a:p>
          <a:p>
            <a:r>
              <a:rPr lang="en-US" dirty="0" err="1"/>
              <a:t>Exotel</a:t>
            </a:r>
            <a:endParaRPr lang="en-US" dirty="0"/>
          </a:p>
          <a:p>
            <a:r>
              <a:rPr lang="en-US" dirty="0"/>
              <a:t>Tumblr</a:t>
            </a:r>
          </a:p>
          <a:p>
            <a:r>
              <a:rPr lang="en-US" dirty="0"/>
              <a:t>Parse (Acquired by Facebook)</a:t>
            </a:r>
          </a:p>
          <a:p>
            <a:r>
              <a:rPr lang="en-US" dirty="0"/>
              <a:t>Docker</a:t>
            </a:r>
          </a:p>
          <a:p>
            <a:r>
              <a:rPr lang="en-US" dirty="0"/>
              <a:t>Check below link for comprehensive list for all companies who uses Go</a:t>
            </a:r>
            <a:r>
              <a:rPr lang="en-US" dirty="0" smtClean="0"/>
              <a:t>! https</a:t>
            </a:r>
            <a:r>
              <a:rPr lang="en-US" dirty="0"/>
              <a:t>://</a:t>
            </a:r>
            <a:r>
              <a:rPr lang="en-US" dirty="0" smtClean="0"/>
              <a:t>github.com/golang/go/wiki/GoUsers</a:t>
            </a:r>
            <a:endParaRPr lang="en-US" dirty="0"/>
          </a:p>
        </p:txBody>
      </p:sp>
    </p:spTree>
    <p:extLst>
      <p:ext uri="{BB962C8B-B14F-4D97-AF65-F5344CB8AC3E}">
        <p14:creationId xmlns:p14="http://schemas.microsoft.com/office/powerpoint/2010/main" val="15082848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p:txBody>
          <a:bodyPr>
            <a:normAutofit fontScale="92500" lnSpcReduction="20000"/>
          </a:bodyPr>
          <a:lstStyle/>
          <a:p>
            <a:r>
              <a:rPr lang="en-US" dirty="0" smtClean="0"/>
              <a:t>Packages, Variables, Constants</a:t>
            </a:r>
            <a:endParaRPr lang="en-US" dirty="0"/>
          </a:p>
        </p:txBody>
      </p:sp>
      <p:sp>
        <p:nvSpPr>
          <p:cNvPr id="5" name="Text Placeholder 4"/>
          <p:cNvSpPr>
            <a:spLocks noGrp="1"/>
          </p:cNvSpPr>
          <p:nvPr>
            <p:ph type="body" sz="quarter" idx="12"/>
          </p:nvPr>
        </p:nvSpPr>
        <p:spPr/>
        <p:txBody>
          <a:bodyPr>
            <a:normAutofit lnSpcReduction="10000"/>
          </a:bodyPr>
          <a:lstStyle/>
          <a:p>
            <a:endParaRPr lang="en-US"/>
          </a:p>
        </p:txBody>
      </p:sp>
    </p:spTree>
    <p:extLst>
      <p:ext uri="{BB962C8B-B14F-4D97-AF65-F5344CB8AC3E}">
        <p14:creationId xmlns:p14="http://schemas.microsoft.com/office/powerpoint/2010/main" val="17983591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Packages</a:t>
            </a:r>
            <a:endParaRPr lang="en-US" dirty="0"/>
          </a:p>
        </p:txBody>
      </p:sp>
      <p:sp>
        <p:nvSpPr>
          <p:cNvPr id="3" name="Content Placeholder 2"/>
          <p:cNvSpPr>
            <a:spLocks noGrp="1"/>
          </p:cNvSpPr>
          <p:nvPr>
            <p:ph idx="1"/>
          </p:nvPr>
        </p:nvSpPr>
        <p:spPr/>
        <p:txBody>
          <a:bodyPr/>
          <a:lstStyle/>
          <a:p>
            <a:r>
              <a:rPr lang="en-US" dirty="0"/>
              <a:t>Every Go program is made up of packages.</a:t>
            </a:r>
          </a:p>
          <a:p>
            <a:endParaRPr lang="en-US" dirty="0"/>
          </a:p>
          <a:p>
            <a:r>
              <a:rPr lang="en-US" dirty="0"/>
              <a:t>Programs start running in package </a:t>
            </a:r>
            <a:r>
              <a:rPr lang="en-US" b="1" dirty="0"/>
              <a:t>main</a:t>
            </a:r>
            <a:r>
              <a:rPr lang="en-US" dirty="0"/>
              <a:t>.</a:t>
            </a:r>
          </a:p>
        </p:txBody>
      </p:sp>
    </p:spTree>
    <p:extLst>
      <p:ext uri="{BB962C8B-B14F-4D97-AF65-F5344CB8AC3E}">
        <p14:creationId xmlns:p14="http://schemas.microsoft.com/office/powerpoint/2010/main" val="2179189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Exported names</a:t>
            </a:r>
            <a:endParaRPr lang="en-US" dirty="0"/>
          </a:p>
        </p:txBody>
      </p:sp>
      <p:sp>
        <p:nvSpPr>
          <p:cNvPr id="3" name="Content Placeholder 2"/>
          <p:cNvSpPr>
            <a:spLocks noGrp="1"/>
          </p:cNvSpPr>
          <p:nvPr>
            <p:ph idx="1"/>
          </p:nvPr>
        </p:nvSpPr>
        <p:spPr/>
        <p:txBody>
          <a:bodyPr/>
          <a:lstStyle/>
          <a:p>
            <a:r>
              <a:rPr lang="en-US" dirty="0"/>
              <a:t>In Go, a name is exported if it begins with a capital letter.</a:t>
            </a:r>
          </a:p>
          <a:p>
            <a:endParaRPr lang="en-US" dirty="0"/>
          </a:p>
          <a:p>
            <a:r>
              <a:rPr lang="en-US" dirty="0"/>
              <a:t>When importing a package, you can refer only to its exported names. Any "</a:t>
            </a:r>
            <a:r>
              <a:rPr lang="en-US" dirty="0" err="1"/>
              <a:t>unexported</a:t>
            </a:r>
            <a:r>
              <a:rPr lang="en-US" dirty="0"/>
              <a:t>" names are not accessible from outside the package.</a:t>
            </a:r>
          </a:p>
          <a:p>
            <a:endParaRPr lang="en-US" dirty="0"/>
          </a:p>
          <a:p>
            <a:r>
              <a:rPr lang="en-US" dirty="0"/>
              <a:t>Foo is an exported name, as is FOO. The name foo is not exported.</a:t>
            </a:r>
          </a:p>
        </p:txBody>
      </p:sp>
    </p:spTree>
    <p:extLst>
      <p:ext uri="{BB962C8B-B14F-4D97-AF65-F5344CB8AC3E}">
        <p14:creationId xmlns:p14="http://schemas.microsoft.com/office/powerpoint/2010/main" val="480797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a:t>
            </a:r>
            <a:endParaRPr lang="en-US" dirty="0"/>
          </a:p>
        </p:txBody>
      </p:sp>
      <p:sp>
        <p:nvSpPr>
          <p:cNvPr id="3" name="Content Placeholder 2"/>
          <p:cNvSpPr>
            <a:spLocks noGrp="1"/>
          </p:cNvSpPr>
          <p:nvPr>
            <p:ph idx="1"/>
          </p:nvPr>
        </p:nvSpPr>
        <p:spPr/>
        <p:txBody>
          <a:bodyPr/>
          <a:lstStyle/>
          <a:p>
            <a:r>
              <a:rPr lang="en-US" dirty="0"/>
              <a:t>The </a:t>
            </a:r>
            <a:r>
              <a:rPr lang="en-US" dirty="0" err="1"/>
              <a:t>var</a:t>
            </a:r>
            <a:r>
              <a:rPr lang="en-US" dirty="0"/>
              <a:t> statement declares a list of variables; as in function argument lists, the type is last.</a:t>
            </a:r>
          </a:p>
          <a:p>
            <a:endParaRPr lang="en-US" dirty="0"/>
          </a:p>
          <a:p>
            <a:r>
              <a:rPr lang="en-US" dirty="0"/>
              <a:t>A </a:t>
            </a:r>
            <a:r>
              <a:rPr lang="en-US" dirty="0" err="1"/>
              <a:t>var</a:t>
            </a:r>
            <a:r>
              <a:rPr lang="en-US" dirty="0"/>
              <a:t> statement can be at package or function level. </a:t>
            </a:r>
          </a:p>
        </p:txBody>
      </p:sp>
    </p:spTree>
    <p:extLst>
      <p:ext uri="{BB962C8B-B14F-4D97-AF65-F5344CB8AC3E}">
        <p14:creationId xmlns:p14="http://schemas.microsoft.com/office/powerpoint/2010/main" val="492609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 variable declaration</a:t>
            </a:r>
            <a:endParaRPr lang="en-US" dirty="0"/>
          </a:p>
        </p:txBody>
      </p:sp>
      <p:sp>
        <p:nvSpPr>
          <p:cNvPr id="3" name="Content Placeholder 2"/>
          <p:cNvSpPr>
            <a:spLocks noGrp="1"/>
          </p:cNvSpPr>
          <p:nvPr>
            <p:ph idx="1"/>
          </p:nvPr>
        </p:nvSpPr>
        <p:spPr/>
        <p:txBody>
          <a:bodyPr/>
          <a:lstStyle/>
          <a:p>
            <a:r>
              <a:rPr lang="en-US" dirty="0"/>
              <a:t>Inside a function, the := short assignment statement can be used in place of a </a:t>
            </a:r>
            <a:r>
              <a:rPr lang="en-US" dirty="0" err="1"/>
              <a:t>var</a:t>
            </a:r>
            <a:r>
              <a:rPr lang="en-US" dirty="0"/>
              <a:t> declaration with implicit type.</a:t>
            </a:r>
          </a:p>
          <a:p>
            <a:endParaRPr lang="en-US" dirty="0"/>
          </a:p>
          <a:p>
            <a:r>
              <a:rPr lang="en-US" dirty="0"/>
              <a:t>Outside a function, every statement begins with a keyword (</a:t>
            </a:r>
            <a:r>
              <a:rPr lang="en-US" dirty="0" err="1"/>
              <a:t>var</a:t>
            </a:r>
            <a:r>
              <a:rPr lang="en-US" dirty="0"/>
              <a:t>, </a:t>
            </a:r>
            <a:r>
              <a:rPr lang="en-US" dirty="0" err="1"/>
              <a:t>func</a:t>
            </a:r>
            <a:r>
              <a:rPr lang="en-US" dirty="0"/>
              <a:t>, and so on) and so the := construct is not available.</a:t>
            </a:r>
          </a:p>
        </p:txBody>
      </p:sp>
    </p:spTree>
    <p:extLst>
      <p:ext uri="{BB962C8B-B14F-4D97-AF65-F5344CB8AC3E}">
        <p14:creationId xmlns:p14="http://schemas.microsoft.com/office/powerpoint/2010/main" val="1230287746"/>
      </p:ext>
    </p:extLst>
  </p:cSld>
  <p:clrMapOvr>
    <a:masterClrMapping/>
  </p:clrMapOvr>
</p:sld>
</file>

<file path=ppt/theme/theme1.xml><?xml version="1.0" encoding="utf-8"?>
<a:theme xmlns:a="http://schemas.openxmlformats.org/drawingml/2006/main" name="Wipro 2014 PPT Theme">
  <a:themeElements>
    <a:clrScheme name="Wipro Template 2014">
      <a:dk1>
        <a:sysClr val="windowText" lastClr="000000"/>
      </a:dk1>
      <a:lt1>
        <a:srgbClr val="FFFFFF"/>
      </a:lt1>
      <a:dk2>
        <a:srgbClr val="00B0F0"/>
      </a:dk2>
      <a:lt2>
        <a:srgbClr val="0070C0"/>
      </a:lt2>
      <a:accent1>
        <a:srgbClr val="AAABB8"/>
      </a:accent1>
      <a:accent2>
        <a:srgbClr val="4D4E5C"/>
      </a:accent2>
      <a:accent3>
        <a:srgbClr val="FFC000"/>
      </a:accent3>
      <a:accent4>
        <a:srgbClr val="F37441"/>
      </a:accent4>
      <a:accent5>
        <a:srgbClr val="00B050"/>
      </a:accent5>
      <a:accent6>
        <a:srgbClr val="CBD42D"/>
      </a:accent6>
      <a:hlink>
        <a:srgbClr val="1E1E24"/>
      </a:hlink>
      <a:folHlink>
        <a:srgbClr val="131317"/>
      </a:folHlink>
    </a:clrScheme>
    <a:fontScheme name="Wipro PPT Fonts 201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w="28575">
          <a:solidFill>
            <a:srgbClr val="93E2FF"/>
          </a:solidFill>
          <a:headEnd type="oval" w="med" len="med"/>
          <a:tailEnd type="oval" w="med" len="med"/>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solidFill>
              <a:schemeClr val="tx1">
                <a:lumMod val="50000"/>
                <a:lumOff val="50000"/>
              </a:schemeClr>
            </a:solidFill>
          </a:defRPr>
        </a:defPPr>
      </a:lstStyle>
    </a:txDef>
  </a:objectDefaults>
  <a:extraClrSchemeLst/>
  <a:extLst>
    <a:ext uri="{05A4C25C-085E-4340-85A3-A5531E510DB2}">
      <thm15:themeFamily xmlns:thm15="http://schemas.microsoft.com/office/thememl/2012/main" name="Wipro 2014 PPT Theme" id="{D47BB75D-F7AB-409B-9BD9-5C24DE1B9928}" vid="{A9D112A1-4866-47ED-B931-DF069521F4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45942E58BAAE443A917BD23F90BB461" ma:contentTypeVersion="0" ma:contentTypeDescription="Create a new document." ma:contentTypeScope="" ma:versionID="4ccd8ca7c382e5aa3edc5420ff5317fb">
  <xsd:schema xmlns:xsd="http://www.w3.org/2001/XMLSchema" xmlns:xs="http://www.w3.org/2001/XMLSchema" xmlns:p="http://schemas.microsoft.com/office/2006/metadata/properties" targetNamespace="http://schemas.microsoft.com/office/2006/metadata/properties" ma:root="true" ma:fieldsID="06e0e3112098b4d1518554ee266199a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7900DE2-572D-4B07-A4D8-5AF0F1C66077}">
  <ds:schemaRefs>
    <ds:schemaRef ds:uri="http://schemas.microsoft.com/sharepoint/v3/contenttype/forms"/>
  </ds:schemaRefs>
</ds:datastoreItem>
</file>

<file path=customXml/itemProps2.xml><?xml version="1.0" encoding="utf-8"?>
<ds:datastoreItem xmlns:ds="http://schemas.openxmlformats.org/officeDocument/2006/customXml" ds:itemID="{48B79823-585F-4DAE-9341-8D446E410456}">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B7014F99-208B-45EA-9A90-8426599A52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Wipro 2014 PPT Theme</Template>
  <TotalTime>8963</TotalTime>
  <Words>657</Words>
  <Application>Microsoft Office PowerPoint</Application>
  <PresentationFormat>On-screen Show (16:9)</PresentationFormat>
  <Paragraphs>96</Paragraphs>
  <Slides>17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Gill Sans MT</vt:lpstr>
      <vt:lpstr>Webdings</vt:lpstr>
      <vt:lpstr>Wingdings</vt:lpstr>
      <vt:lpstr>Wipro 2014 PPT Theme</vt:lpstr>
      <vt:lpstr>Go language  Anand Hariharan Practice Head</vt:lpstr>
      <vt:lpstr>About Go</vt:lpstr>
      <vt:lpstr>Go and Java</vt:lpstr>
      <vt:lpstr>Who uses Go?</vt:lpstr>
      <vt:lpstr>PowerPoint Presentation</vt:lpstr>
      <vt:lpstr>Packages</vt:lpstr>
      <vt:lpstr>Exported names</vt:lpstr>
      <vt:lpstr>Variables</vt:lpstr>
      <vt:lpstr>Short variable declaration</vt:lpstr>
      <vt:lpstr>Basic data types</vt:lpstr>
      <vt:lpstr>Constants</vt:lpstr>
      <vt:lpstr>PowerPoint Presentation</vt:lpstr>
      <vt:lpstr>For</vt:lpstr>
      <vt:lpstr>Switch…case…default</vt:lpstr>
      <vt:lpstr>Defer</vt:lpstr>
      <vt:lpstr>Methods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Anand Hariharan</dc:creator>
  <cp:lastModifiedBy>EY</cp:lastModifiedBy>
  <cp:revision>445</cp:revision>
  <dcterms:created xsi:type="dcterms:W3CDTF">2013-12-31T05:54:35Z</dcterms:created>
  <dcterms:modified xsi:type="dcterms:W3CDTF">2016-02-14T11:19:28Z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0x010100045942E58BAAE443A917BD23F90BB461</vt:lpwstr>
  </property>
</Properties>
</file>