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15"/>
  </p:notesMasterIdLst>
  <p:sldIdLst>
    <p:sldId id="433" r:id="rId5"/>
    <p:sldId id="456" r:id="rId6"/>
    <p:sldId id="415" r:id="rId7"/>
    <p:sldId id="439" r:id="rId8"/>
    <p:sldId id="459" r:id="rId9"/>
    <p:sldId id="460" r:id="rId10"/>
    <p:sldId id="461" r:id="rId11"/>
    <p:sldId id="457" r:id="rId12"/>
    <p:sldId id="458" r:id="rId13"/>
    <p:sldId id="414"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71993" autoAdjust="0"/>
  </p:normalViewPr>
  <p:slideViewPr>
    <p:cSldViewPr snapToGrid="0">
      <p:cViewPr varScale="1">
        <p:scale>
          <a:sx n="66" d="100"/>
          <a:sy n="66" d="100"/>
        </p:scale>
        <p:origin x="1482" y="48"/>
      </p:cViewPr>
      <p:guideLst>
        <p:guide orient="horz" pos="2160"/>
        <p:guide pos="5232"/>
        <p:guide orient="horz" pos="162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10/31/2016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998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https://golang.org/doc/code.html</a:t>
            </a:r>
            <a:endParaRPr lang="en-US"/>
          </a:p>
        </p:txBody>
      </p:sp>
      <p:sp>
        <p:nvSpPr>
          <p:cNvPr id="4" name="Slide Number Placeholder 3"/>
          <p:cNvSpPr>
            <a:spLocks noGrp="1"/>
          </p:cNvSpPr>
          <p:nvPr>
            <p:ph type="sldNum" sz="quarter" idx="10"/>
          </p:nvPr>
        </p:nvSpPr>
        <p:spPr/>
        <p:txBody>
          <a:bodyPr/>
          <a:lstStyle/>
          <a:p>
            <a:fld id="{DBDA5EBE-E194-4A8A-BBBE-6B90DE9885F5}" type="slidenum">
              <a:rPr lang="en-US" smtClean="0"/>
              <a:pPr/>
              <a:t>5</a:t>
            </a:fld>
            <a:endParaRPr lang="en-US"/>
          </a:p>
        </p:txBody>
      </p:sp>
    </p:spTree>
    <p:extLst>
      <p:ext uri="{BB962C8B-B14F-4D97-AF65-F5344CB8AC3E}">
        <p14:creationId xmlns:p14="http://schemas.microsoft.com/office/powerpoint/2010/main" val="3581537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https://golang.org/doc/install/source#environment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8</a:t>
            </a:fld>
            <a:endParaRPr lang="en-US"/>
          </a:p>
        </p:txBody>
      </p:sp>
    </p:spTree>
    <p:extLst>
      <p:ext uri="{BB962C8B-B14F-4D97-AF65-F5344CB8AC3E}">
        <p14:creationId xmlns:p14="http://schemas.microsoft.com/office/powerpoint/2010/main" val="3176481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https://golang.org/doc/install/source#environment</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9</a:t>
            </a:fld>
            <a:endParaRPr lang="en-US"/>
          </a:p>
        </p:txBody>
      </p:sp>
    </p:spTree>
    <p:extLst>
      <p:ext uri="{BB962C8B-B14F-4D97-AF65-F5344CB8AC3E}">
        <p14:creationId xmlns:p14="http://schemas.microsoft.com/office/powerpoint/2010/main" val="3764142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10</a:t>
            </a:fld>
            <a:endParaRPr lang="en-US"/>
          </a:p>
        </p:txBody>
      </p:sp>
    </p:spTree>
    <p:extLst>
      <p:ext uri="{BB962C8B-B14F-4D97-AF65-F5344CB8AC3E}">
        <p14:creationId xmlns:p14="http://schemas.microsoft.com/office/powerpoint/2010/main" val="1258596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pic>
        <p:nvPicPr>
          <p:cNvPr id="10" name="Picture 9" descr="WIPRO PPT Design.jpg"/>
          <p:cNvPicPr>
            <a:picLocks noChangeAspect="1"/>
          </p:cNvPicPr>
          <p:nvPr/>
        </p:nvPicPr>
        <p:blipFill>
          <a:blip r:embed="rId3"/>
          <a:stretch>
            <a:fillRect/>
          </a:stretch>
        </p:blipFill>
        <p:spPr>
          <a:xfrm>
            <a:off x="5121" y="3353280"/>
            <a:ext cx="9133758" cy="1628296"/>
          </a:xfrm>
          <a:prstGeom prst="rect">
            <a:avLst/>
          </a:prstGeom>
        </p:spPr>
      </p:pic>
      <p:sp>
        <p:nvSpPr>
          <p:cNvPr id="2" name="Title 1"/>
          <p:cNvSpPr>
            <a:spLocks noGrp="1"/>
          </p:cNvSpPr>
          <p:nvPr>
            <p:ph type="ctrTitle" hasCustomPrompt="1"/>
          </p:nvPr>
        </p:nvSpPr>
        <p:spPr>
          <a:xfrm>
            <a:off x="4547710" y="1110342"/>
            <a:ext cx="4114800" cy="1165860"/>
          </a:xfrm>
          <a:noFill/>
        </p:spPr>
        <p:txBody>
          <a:bodyPr wrap="square" rtlCol="0" anchor="ctr">
            <a:noAutofit/>
          </a:bodyPr>
          <a:lstStyle>
            <a:lvl1pPr marL="0" algn="l">
              <a:defRPr lang="en-US" sz="3400" dirty="0">
                <a:solidFill>
                  <a:schemeClr val="accent2"/>
                </a:solidFill>
                <a:latin typeface="Calibri" panose="020F0502020204030204" pitchFamily="34" charset="0"/>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2488994"/>
            <a:ext cx="4114800" cy="24003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Calibri" panose="020F0502020204030204" pitchFamily="34" charset="0"/>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3158250"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2825183"/>
            <a:ext cx="4114800"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Calibri" panose="020F0502020204030204" pitchFamily="34" charset="0"/>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3566160"/>
            <a:ext cx="8186569" cy="1111976"/>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024573"/>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3381375"/>
            <a:ext cx="6883400" cy="112395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4114800"/>
            <a:ext cx="8542400" cy="51435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4208860"/>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873238"/>
            <a:ext cx="4038376" cy="35956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568945"/>
            <a:ext cx="4038376" cy="214829"/>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1578247"/>
            <a:ext cx="4049262" cy="119761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1" y="367904"/>
            <a:ext cx="2874963" cy="4269581"/>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2898322"/>
            <a:ext cx="4049262" cy="1159328"/>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49"/>
            <a:ext cx="2590800" cy="2905125"/>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5" y="117429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5" y="243482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132747"/>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5" y="3721910"/>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3419830"/>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065979"/>
            <a:ext cx="4625788" cy="3436096"/>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331464"/>
            <a:ext cx="2590800" cy="2905125"/>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dirty="0"/>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12"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7"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439381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1785592"/>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6"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6"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6"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6"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6"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985476" y="1295400"/>
            <a:ext cx="317304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236447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715208"/>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4593634"/>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756686"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1092392"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115775" y="97423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115775" y="38126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576145" y="21743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740398" y="2164862"/>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191456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2653257"/>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4" name="Text Placeholder 56"/>
          <p:cNvSpPr>
            <a:spLocks noGrp="1"/>
          </p:cNvSpPr>
          <p:nvPr>
            <p:ph type="body" sz="quarter" idx="21" hasCustomPrompt="1"/>
          </p:nvPr>
        </p:nvSpPr>
        <p:spPr>
          <a:xfrm>
            <a:off x="4547710" y="2275751"/>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383322"/>
            <a:ext cx="1447572" cy="1508369"/>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56"/>
          <p:cNvSpPr>
            <a:spLocks noGrp="1"/>
          </p:cNvSpPr>
          <p:nvPr>
            <p:ph type="body" sz="quarter" idx="20" hasCustomPrompt="1"/>
          </p:nvPr>
        </p:nvSpPr>
        <p:spPr>
          <a:xfrm>
            <a:off x="4559968" y="2367849"/>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110343"/>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12"/>
          <p:cNvSpPr>
            <a:spLocks noGrp="1"/>
          </p:cNvSpPr>
          <p:nvPr>
            <p:ph type="body" sz="quarter" idx="11" hasCustomPrompt="1"/>
          </p:nvPr>
        </p:nvSpPr>
        <p:spPr>
          <a:xfrm>
            <a:off x="674914" y="2000761"/>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2581174"/>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4" y="237106"/>
            <a:ext cx="903287" cy="636473"/>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032" y="137957"/>
            <a:ext cx="852829" cy="845570"/>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242646"/>
            <a:ext cx="1447572" cy="1609969"/>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23" name="Text Placeholder 56"/>
          <p:cNvSpPr>
            <a:spLocks noGrp="1"/>
          </p:cNvSpPr>
          <p:nvPr>
            <p:ph type="body" sz="quarter" idx="20" hasCustomPrompt="1"/>
          </p:nvPr>
        </p:nvSpPr>
        <p:spPr>
          <a:xfrm>
            <a:off x="4700110" y="1941995"/>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2639541"/>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3308857"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2289467"/>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1" y="4783455"/>
            <a:ext cx="2926079"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10/31/2016</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2420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1920240"/>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3353280"/>
            <a:ext cx="9133758" cy="16282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7" y="80252"/>
            <a:ext cx="857514" cy="8707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latin typeface="Calibri" panose="020F0502020204030204" pitchFamily="34" charset="0"/>
              </a:defRPr>
            </a:lvl1pPr>
          </a:lstStyle>
          <a:p>
            <a:pPr marL="0" lvl="0" eaLnBrk="0" hangingPunct="0">
              <a:spcBef>
                <a:spcPct val="20000"/>
              </a:spcBef>
            </a:pPr>
            <a:r>
              <a:rPr lang="en-US" dirty="0"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400">
                <a:latin typeface="Calibri" panose="020F0502020204030204" pitchFamily="34" charset="0"/>
              </a:defRPr>
            </a:lvl3pPr>
            <a:lvl4pPr>
              <a:defRPr sz="1200">
                <a:latin typeface="Calibri" panose="020F0502020204030204" pitchFamily="34" charset="0"/>
              </a:defRPr>
            </a:lvl4pPr>
            <a:lvl5pPr>
              <a:defRPr sz="1100">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2"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1"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2"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80"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3388179"/>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4913555"/>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1653268"/>
            <a:ext cx="3429000" cy="229743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903642"/>
            <a:ext cx="3429000" cy="3913094"/>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858723"/>
            <a:ext cx="8229600" cy="387477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5004906"/>
            <a:ext cx="329184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4985514"/>
            <a:ext cx="36000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ourceforge.net/projects/liteide/" TargetMode="External"/><Relationship Id="rId2" Type="http://schemas.openxmlformats.org/officeDocument/2006/relationships/hyperlink" Target="https://golang.org/doc/install?download=go1.5.3.windows-amd64.msi" TargetMode="Externa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Go </a:t>
            </a:r>
            <a:r>
              <a:rPr lang="en-US" sz="3600" dirty="0" smtClean="0"/>
              <a:t>language</a:t>
            </a:r>
            <a:endParaRPr lang="en-US" dirty="0"/>
          </a:p>
        </p:txBody>
      </p:sp>
      <p:sp>
        <p:nvSpPr>
          <p:cNvPr id="3" name="Subtitle 2"/>
          <p:cNvSpPr>
            <a:spLocks noGrp="1"/>
          </p:cNvSpPr>
          <p:nvPr>
            <p:ph type="subTitle" idx="1"/>
          </p:nvPr>
        </p:nvSpPr>
        <p:spPr/>
        <p:txBody>
          <a:bodyPr/>
          <a:lstStyle/>
          <a:p>
            <a:r>
              <a:rPr lang="en-US" dirty="0" err="1" smtClean="0"/>
              <a:t>Anand</a:t>
            </a:r>
            <a:r>
              <a:rPr lang="en-US" dirty="0" smtClean="0"/>
              <a:t> </a:t>
            </a:r>
            <a:r>
              <a:rPr lang="en-US" dirty="0" err="1" smtClean="0"/>
              <a:t>Hariharan</a:t>
            </a:r>
            <a:endParaRPr lang="en-US" dirty="0"/>
          </a:p>
        </p:txBody>
      </p:sp>
      <p:sp>
        <p:nvSpPr>
          <p:cNvPr id="4" name="Text Placeholder 3"/>
          <p:cNvSpPr>
            <a:spLocks noGrp="1"/>
          </p:cNvSpPr>
          <p:nvPr>
            <p:ph type="body" sz="quarter" idx="10"/>
          </p:nvPr>
        </p:nvSpPr>
        <p:spPr/>
        <p:txBody>
          <a:bodyPr/>
          <a:lstStyle/>
          <a:p>
            <a:r>
              <a:rPr lang="en-US" dirty="0" smtClean="0"/>
              <a:t>Practice Head, Google</a:t>
            </a:r>
            <a:endParaRPr lang="en-US" dirty="0"/>
          </a:p>
        </p:txBody>
      </p:sp>
    </p:spTree>
    <p:extLst>
      <p:ext uri="{BB962C8B-B14F-4D97-AF65-F5344CB8AC3E}">
        <p14:creationId xmlns:p14="http://schemas.microsoft.com/office/powerpoint/2010/main" val="22657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normAutofit fontScale="90000"/>
          </a:bodyPr>
          <a:lstStyle/>
          <a:p>
            <a:endParaRPr lang="en-US" dirty="0"/>
          </a:p>
        </p:txBody>
      </p:sp>
      <p:sp>
        <p:nvSpPr>
          <p:cNvPr id="14" name="Text Placeholder 13"/>
          <p:cNvSpPr>
            <a:spLocks noGrp="1"/>
          </p:cNvSpPr>
          <p:nvPr>
            <p:ph type="body" sz="quarter" idx="19"/>
          </p:nvPr>
        </p:nvSpPr>
        <p:spPr/>
        <p:txBody>
          <a:bodyPr/>
          <a:lstStyle/>
          <a:p>
            <a:r>
              <a:rPr lang="en-US" dirty="0" smtClean="0"/>
              <a:t>Anand Hariharan</a:t>
            </a:r>
            <a:endParaRPr lang="en-US" dirty="0"/>
          </a:p>
        </p:txBody>
      </p:sp>
      <p:sp>
        <p:nvSpPr>
          <p:cNvPr id="15" name="Text Placeholder 14"/>
          <p:cNvSpPr>
            <a:spLocks noGrp="1"/>
          </p:cNvSpPr>
          <p:nvPr>
            <p:ph type="body" sz="quarter" idx="20"/>
          </p:nvPr>
        </p:nvSpPr>
        <p:spPr/>
        <p:txBody>
          <a:bodyPr/>
          <a:lstStyle/>
          <a:p>
            <a:r>
              <a:rPr lang="en-US" dirty="0" smtClean="0"/>
              <a:t>anand.hariharan@wipro.com</a:t>
            </a:r>
            <a:endParaRPr lang="en-US" dirty="0"/>
          </a:p>
        </p:txBody>
      </p:sp>
      <p:sp>
        <p:nvSpPr>
          <p:cNvPr id="16" name="Text Placeholder 15"/>
          <p:cNvSpPr>
            <a:spLocks noGrp="1"/>
          </p:cNvSpPr>
          <p:nvPr>
            <p:ph type="body" sz="quarter" idx="21"/>
          </p:nvPr>
        </p:nvSpPr>
        <p:spPr/>
        <p:txBody>
          <a:bodyPr/>
          <a:lstStyle/>
          <a:p>
            <a:r>
              <a:rPr lang="en-US" dirty="0" smtClean="0"/>
              <a:t>Practice Head </a:t>
            </a:r>
            <a:endParaRPr lang="en-US" dirty="0"/>
          </a:p>
        </p:txBody>
      </p:sp>
    </p:spTree>
    <p:extLst>
      <p:ext uri="{BB962C8B-B14F-4D97-AF65-F5344CB8AC3E}">
        <p14:creationId xmlns:p14="http://schemas.microsoft.com/office/powerpoint/2010/main" val="3733348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1</a:t>
            </a:r>
            <a:endParaRPr lang="en-US" dirty="0"/>
          </a:p>
        </p:txBody>
      </p:sp>
      <p:sp>
        <p:nvSpPr>
          <p:cNvPr id="3" name="Content Placeholder 2"/>
          <p:cNvSpPr>
            <a:spLocks noGrp="1"/>
          </p:cNvSpPr>
          <p:nvPr>
            <p:ph idx="1"/>
          </p:nvPr>
        </p:nvSpPr>
        <p:spPr/>
        <p:txBody>
          <a:bodyPr/>
          <a:lstStyle/>
          <a:p>
            <a:r>
              <a:rPr lang="en-US" dirty="0"/>
              <a:t>features of Go language</a:t>
            </a:r>
          </a:p>
          <a:p>
            <a:r>
              <a:rPr lang="en-US" dirty="0" smtClean="0"/>
              <a:t>go </a:t>
            </a:r>
            <a:r>
              <a:rPr lang="en-US" dirty="0"/>
              <a:t>pre setup environment variables</a:t>
            </a:r>
          </a:p>
          <a:p>
            <a:r>
              <a:rPr lang="en-US" dirty="0" smtClean="0"/>
              <a:t>general </a:t>
            </a:r>
            <a:r>
              <a:rPr lang="en-US" dirty="0"/>
              <a:t>purpose environment variables</a:t>
            </a:r>
          </a:p>
          <a:p>
            <a:r>
              <a:rPr lang="en-US" dirty="0" smtClean="0"/>
              <a:t>go </a:t>
            </a:r>
            <a:r>
              <a:rPr lang="en-US" dirty="0"/>
              <a:t>setup</a:t>
            </a:r>
          </a:p>
          <a:p>
            <a:r>
              <a:rPr lang="en-US" dirty="0" smtClean="0"/>
              <a:t>go </a:t>
            </a:r>
            <a:r>
              <a:rPr lang="en-US" dirty="0"/>
              <a:t>commands </a:t>
            </a:r>
          </a:p>
          <a:p>
            <a:r>
              <a:rPr lang="en-US" dirty="0" smtClean="0"/>
              <a:t>cross </a:t>
            </a:r>
            <a:r>
              <a:rPr lang="en-US" dirty="0"/>
              <a:t>compilation with go</a:t>
            </a:r>
          </a:p>
          <a:p>
            <a:endParaRPr lang="en-US" dirty="0"/>
          </a:p>
        </p:txBody>
      </p:sp>
    </p:spTree>
    <p:extLst>
      <p:ext uri="{BB962C8B-B14F-4D97-AF65-F5344CB8AC3E}">
        <p14:creationId xmlns:p14="http://schemas.microsoft.com/office/powerpoint/2010/main" val="14443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About Go</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Developed by Google</a:t>
            </a:r>
            <a:endParaRPr lang="en-US" dirty="0"/>
          </a:p>
          <a:p>
            <a:pPr lvl="1"/>
            <a:r>
              <a:rPr lang="en-US" dirty="0"/>
              <a:t>By Robert </a:t>
            </a:r>
            <a:r>
              <a:rPr lang="en-US" dirty="0" err="1"/>
              <a:t>Griesemer</a:t>
            </a:r>
            <a:r>
              <a:rPr lang="en-US" dirty="0"/>
              <a:t>, Rob Pike &amp; Ken Thompson</a:t>
            </a:r>
          </a:p>
          <a:p>
            <a:pPr lvl="1"/>
            <a:r>
              <a:rPr lang="en-US" dirty="0"/>
              <a:t>Started in 2007</a:t>
            </a:r>
          </a:p>
          <a:p>
            <a:pPr lvl="1"/>
            <a:r>
              <a:rPr lang="en-US" dirty="0"/>
              <a:t>Current Version </a:t>
            </a:r>
            <a:r>
              <a:rPr lang="en-US" dirty="0" smtClean="0"/>
              <a:t>1.5.3, </a:t>
            </a:r>
            <a:r>
              <a:rPr lang="en-US" dirty="0"/>
              <a:t>still being actively developed</a:t>
            </a:r>
          </a:p>
          <a:p>
            <a:r>
              <a:rPr lang="en-US" b="1" dirty="0" smtClean="0"/>
              <a:t>Compiled, concurrent, garbage-collected, statically typed</a:t>
            </a:r>
          </a:p>
          <a:p>
            <a:r>
              <a:rPr lang="en-US" dirty="0" smtClean="0"/>
              <a:t>Small language – only 25 keywords </a:t>
            </a:r>
          </a:p>
          <a:p>
            <a:r>
              <a:rPr lang="en-US" dirty="0" smtClean="0"/>
              <a:t>Getting started</a:t>
            </a:r>
          </a:p>
          <a:p>
            <a:pPr lvl="1"/>
            <a:r>
              <a:rPr lang="en-US" dirty="0" smtClean="0"/>
              <a:t>Download </a:t>
            </a:r>
            <a:r>
              <a:rPr lang="en-US" dirty="0"/>
              <a:t>and install Go </a:t>
            </a:r>
          </a:p>
          <a:p>
            <a:pPr lvl="2"/>
            <a:r>
              <a:rPr lang="en-US" dirty="0">
                <a:hlinkClick r:id="rId2"/>
              </a:rPr>
              <a:t>https://golang.org/doc/install?download=go1.5.3.windows-amd64.msi</a:t>
            </a:r>
            <a:r>
              <a:rPr lang="en-US" dirty="0"/>
              <a:t> </a:t>
            </a:r>
          </a:p>
          <a:p>
            <a:pPr lvl="1"/>
            <a:r>
              <a:rPr lang="en-US" dirty="0"/>
              <a:t>Install </a:t>
            </a:r>
            <a:r>
              <a:rPr lang="en-US" dirty="0" err="1"/>
              <a:t>LiteIDE</a:t>
            </a:r>
            <a:endParaRPr lang="en-US" dirty="0"/>
          </a:p>
          <a:p>
            <a:pPr lvl="2"/>
            <a:r>
              <a:rPr lang="en-US" dirty="0">
                <a:hlinkClick r:id="rId3"/>
              </a:rPr>
              <a:t>http://sourceforge.net/projects/liteide/</a:t>
            </a:r>
            <a:r>
              <a:rPr lang="en-US" dirty="0"/>
              <a:t> </a:t>
            </a:r>
          </a:p>
          <a:p>
            <a:endParaRPr lang="en-US" dirty="0"/>
          </a:p>
        </p:txBody>
      </p:sp>
      <p:sp>
        <p:nvSpPr>
          <p:cNvPr id="8" name="object 3"/>
          <p:cNvSpPr/>
          <p:nvPr/>
        </p:nvSpPr>
        <p:spPr>
          <a:xfrm>
            <a:off x="7784598" y="858723"/>
            <a:ext cx="1048117" cy="167156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35426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numCol="1" rtlCol="0" anchor="ctr" anchorCtr="0" compatLnSpc="1">
            <a:prstTxWarp prst="textNoShape">
              <a:avLst/>
            </a:prstTxWarp>
            <a:spAutoFit/>
          </a:bodyPr>
          <a:lstStyle/>
          <a:p>
            <a:pPr marL="9525"/>
            <a:r>
              <a:rPr spc="-4" dirty="0"/>
              <a:t>Who use</a:t>
            </a:r>
            <a:r>
              <a:rPr lang="en-US" spc="-4" dirty="0"/>
              <a:t>s</a:t>
            </a:r>
            <a:r>
              <a:rPr spc="-4" dirty="0"/>
              <a:t> Go?</a:t>
            </a:r>
          </a:p>
        </p:txBody>
      </p:sp>
      <p:sp>
        <p:nvSpPr>
          <p:cNvPr id="4" name="Content Placeholder 3"/>
          <p:cNvSpPr>
            <a:spLocks noGrp="1"/>
          </p:cNvSpPr>
          <p:nvPr>
            <p:ph idx="1"/>
          </p:nvPr>
        </p:nvSpPr>
        <p:spPr/>
        <p:txBody>
          <a:bodyPr>
            <a:normAutofit/>
          </a:bodyPr>
          <a:lstStyle/>
          <a:p>
            <a:r>
              <a:rPr lang="en-US" dirty="0"/>
              <a:t>Google, of course</a:t>
            </a:r>
          </a:p>
          <a:p>
            <a:r>
              <a:rPr lang="en-US" dirty="0" smtClean="0"/>
              <a:t>Dropbox</a:t>
            </a:r>
            <a:endParaRPr lang="en-US" dirty="0"/>
          </a:p>
          <a:p>
            <a:r>
              <a:rPr lang="en-US" dirty="0" smtClean="0"/>
              <a:t>Tumblr</a:t>
            </a:r>
            <a:endParaRPr lang="en-US" dirty="0"/>
          </a:p>
          <a:p>
            <a:r>
              <a:rPr lang="en-US" dirty="0" smtClean="0"/>
              <a:t>Docker</a:t>
            </a:r>
            <a:endParaRPr lang="en-US" dirty="0"/>
          </a:p>
          <a:p>
            <a:r>
              <a:rPr lang="en-US" dirty="0"/>
              <a:t>Check below link for comprehensive list for all companies who uses Go</a:t>
            </a:r>
            <a:r>
              <a:rPr lang="en-US" dirty="0" smtClean="0"/>
              <a:t>! https</a:t>
            </a:r>
            <a:r>
              <a:rPr lang="en-US" dirty="0"/>
              <a:t>://</a:t>
            </a:r>
            <a:r>
              <a:rPr lang="en-US" dirty="0" smtClean="0"/>
              <a:t>github.com/golang/go/wiki/GoUsers</a:t>
            </a:r>
            <a:endParaRPr lang="en-US" dirty="0"/>
          </a:p>
        </p:txBody>
      </p:sp>
    </p:spTree>
    <p:extLst>
      <p:ext uri="{BB962C8B-B14F-4D97-AF65-F5344CB8AC3E}">
        <p14:creationId xmlns:p14="http://schemas.microsoft.com/office/powerpoint/2010/main" val="2416215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Go environment</a:t>
            </a:r>
            <a:endParaRPr lang="en-US" dirty="0"/>
          </a:p>
        </p:txBody>
      </p:sp>
      <p:sp>
        <p:nvSpPr>
          <p:cNvPr id="3" name="Content Placeholder 2"/>
          <p:cNvSpPr>
            <a:spLocks noGrp="1"/>
          </p:cNvSpPr>
          <p:nvPr>
            <p:ph idx="1"/>
          </p:nvPr>
        </p:nvSpPr>
        <p:spPr/>
        <p:txBody>
          <a:bodyPr/>
          <a:lstStyle/>
          <a:p>
            <a:r>
              <a:rPr lang="en-US" dirty="0" smtClean="0"/>
              <a:t>Run go </a:t>
            </a:r>
            <a:r>
              <a:rPr lang="en-US" dirty="0" err="1" smtClean="0"/>
              <a:t>env</a:t>
            </a:r>
            <a:endParaRPr lang="en-US" dirty="0" smtClean="0"/>
          </a:p>
          <a:p>
            <a:r>
              <a:rPr lang="en-US" dirty="0"/>
              <a:t>S</a:t>
            </a:r>
            <a:r>
              <a:rPr lang="en-US" dirty="0" smtClean="0"/>
              <a:t>et GOROOT to c:\Go</a:t>
            </a:r>
          </a:p>
          <a:p>
            <a:r>
              <a:rPr lang="en-US" dirty="0" smtClean="0"/>
              <a:t>Set GOPATH to z:\&lt;your-working-directory&gt;</a:t>
            </a:r>
          </a:p>
          <a:p>
            <a:endParaRPr lang="en-US" dirty="0"/>
          </a:p>
          <a:p>
            <a:r>
              <a:rPr lang="en-US" dirty="0" smtClean="0"/>
              <a:t>Usually a good practice to create 3 folders within your working directory and set GOBIN to \bin </a:t>
            </a:r>
          </a:p>
          <a:p>
            <a:pPr lvl="1"/>
            <a:r>
              <a:rPr lang="en-US" dirty="0" err="1" smtClean="0"/>
              <a:t>src</a:t>
            </a:r>
            <a:endParaRPr lang="en-US" dirty="0" smtClean="0"/>
          </a:p>
          <a:p>
            <a:pPr lvl="1"/>
            <a:r>
              <a:rPr lang="en-US" dirty="0" smtClean="0"/>
              <a:t>bin</a:t>
            </a:r>
          </a:p>
          <a:p>
            <a:pPr lvl="1"/>
            <a:r>
              <a:rPr lang="en-US" dirty="0" err="1" smtClean="0"/>
              <a:t>pkg</a:t>
            </a:r>
            <a:endParaRPr lang="en-US" dirty="0"/>
          </a:p>
        </p:txBody>
      </p:sp>
      <p:sp>
        <p:nvSpPr>
          <p:cNvPr id="4" name="TextBox 3"/>
          <p:cNvSpPr txBox="1"/>
          <p:nvPr/>
        </p:nvSpPr>
        <p:spPr>
          <a:xfrm>
            <a:off x="6415314" y="4528457"/>
            <a:ext cx="2438400" cy="369332"/>
          </a:xfrm>
          <a:prstGeom prst="rect">
            <a:avLst/>
          </a:prstGeom>
          <a:noFill/>
        </p:spPr>
        <p:txBody>
          <a:bodyPr wrap="square" rtlCol="0">
            <a:spAutoFit/>
          </a:bodyPr>
          <a:lstStyle/>
          <a:p>
            <a:r>
              <a:rPr lang="en-US" smtClean="0">
                <a:solidFill>
                  <a:schemeClr val="tx1">
                    <a:lumMod val="50000"/>
                    <a:lumOff val="50000"/>
                  </a:schemeClr>
                </a:solidFill>
              </a:rPr>
              <a:t>Refer slide note</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4095644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Go commands</a:t>
            </a:r>
            <a:endParaRPr lang="en-US" dirty="0"/>
          </a:p>
        </p:txBody>
      </p:sp>
      <p:sp>
        <p:nvSpPr>
          <p:cNvPr id="3" name="Content Placeholder 2"/>
          <p:cNvSpPr>
            <a:spLocks noGrp="1"/>
          </p:cNvSpPr>
          <p:nvPr>
            <p:ph type="body" sz="quarter" idx="11"/>
          </p:nvPr>
        </p:nvSpPr>
        <p:spPr>
          <a:xfrm>
            <a:off x="752042" y="769257"/>
            <a:ext cx="3497227" cy="3733540"/>
          </a:xfrm>
        </p:spPr>
        <p:txBody>
          <a:bodyPr>
            <a:normAutofit lnSpcReduction="10000"/>
          </a:bodyPr>
          <a:lstStyle/>
          <a:p>
            <a:r>
              <a:rPr lang="en-US" sz="1600" b="1" dirty="0" smtClean="0"/>
              <a:t>build</a:t>
            </a:r>
            <a:r>
              <a:rPr lang="en-US" sz="1600" dirty="0" smtClean="0"/>
              <a:t> - compile </a:t>
            </a:r>
            <a:r>
              <a:rPr lang="en-US" sz="1600" dirty="0"/>
              <a:t>packages and </a:t>
            </a:r>
            <a:r>
              <a:rPr lang="en-US" sz="1600" dirty="0" smtClean="0"/>
              <a:t>dependencies</a:t>
            </a:r>
          </a:p>
          <a:p>
            <a:r>
              <a:rPr lang="en-US" sz="1600" b="1" dirty="0" smtClean="0"/>
              <a:t>clean</a:t>
            </a:r>
            <a:r>
              <a:rPr lang="en-US" sz="1600" dirty="0" smtClean="0"/>
              <a:t> - remove </a:t>
            </a:r>
            <a:r>
              <a:rPr lang="en-US" sz="1600" dirty="0"/>
              <a:t>object files</a:t>
            </a:r>
          </a:p>
          <a:p>
            <a:r>
              <a:rPr lang="en-US" sz="1600" b="1" dirty="0" smtClean="0"/>
              <a:t>doc</a:t>
            </a:r>
            <a:r>
              <a:rPr lang="en-US" sz="1600" dirty="0" smtClean="0"/>
              <a:t> - show </a:t>
            </a:r>
            <a:r>
              <a:rPr lang="en-US" sz="1600" dirty="0"/>
              <a:t>documentation for package or symbol</a:t>
            </a:r>
          </a:p>
          <a:p>
            <a:r>
              <a:rPr lang="en-US" sz="1600" b="1" dirty="0" err="1" smtClean="0"/>
              <a:t>env</a:t>
            </a:r>
            <a:r>
              <a:rPr lang="en-US" sz="1600" dirty="0" smtClean="0"/>
              <a:t> - print </a:t>
            </a:r>
            <a:r>
              <a:rPr lang="en-US" sz="1600" dirty="0"/>
              <a:t>Go environment information</a:t>
            </a:r>
          </a:p>
          <a:p>
            <a:r>
              <a:rPr lang="en-US" sz="1600" b="1" dirty="0" smtClean="0"/>
              <a:t>fix</a:t>
            </a:r>
            <a:r>
              <a:rPr lang="en-US" sz="1600" dirty="0" smtClean="0"/>
              <a:t>  - run </a:t>
            </a:r>
            <a:r>
              <a:rPr lang="en-US" sz="1600" dirty="0"/>
              <a:t>go tool fix on packages</a:t>
            </a:r>
          </a:p>
          <a:p>
            <a:r>
              <a:rPr lang="en-US" sz="1600" b="1" dirty="0" err="1" smtClean="0"/>
              <a:t>fmt</a:t>
            </a:r>
            <a:r>
              <a:rPr lang="en-US" sz="1600" dirty="0" smtClean="0"/>
              <a:t> - run </a:t>
            </a:r>
            <a:r>
              <a:rPr lang="en-US" sz="1600" dirty="0" err="1"/>
              <a:t>gofmt</a:t>
            </a:r>
            <a:r>
              <a:rPr lang="en-US" sz="1600" dirty="0"/>
              <a:t> on package sources</a:t>
            </a:r>
          </a:p>
          <a:p>
            <a:r>
              <a:rPr lang="en-US" sz="1600" b="1" dirty="0" smtClean="0"/>
              <a:t>generate</a:t>
            </a:r>
            <a:r>
              <a:rPr lang="en-US" sz="1600" dirty="0" smtClean="0"/>
              <a:t> - generate </a:t>
            </a:r>
            <a:r>
              <a:rPr lang="en-US" sz="1600" dirty="0"/>
              <a:t>Go files by processing source</a:t>
            </a:r>
          </a:p>
          <a:p>
            <a:endParaRPr lang="en-US" sz="1600" dirty="0"/>
          </a:p>
        </p:txBody>
      </p:sp>
      <p:sp>
        <p:nvSpPr>
          <p:cNvPr id="4" name="Text Placeholder 3"/>
          <p:cNvSpPr>
            <a:spLocks noGrp="1"/>
          </p:cNvSpPr>
          <p:nvPr>
            <p:ph type="body" sz="quarter" idx="12"/>
          </p:nvPr>
        </p:nvSpPr>
        <p:spPr>
          <a:xfrm>
            <a:off x="4958281" y="769257"/>
            <a:ext cx="3497227" cy="3733540"/>
          </a:xfrm>
        </p:spPr>
        <p:txBody>
          <a:bodyPr/>
          <a:lstStyle/>
          <a:p>
            <a:pPr>
              <a:lnSpc>
                <a:spcPct val="80000"/>
              </a:lnSpc>
            </a:pPr>
            <a:r>
              <a:rPr lang="en-US" sz="1600" b="1" dirty="0"/>
              <a:t>get</a:t>
            </a:r>
            <a:r>
              <a:rPr lang="en-US" sz="1600" dirty="0"/>
              <a:t> </a:t>
            </a:r>
            <a:r>
              <a:rPr lang="en-US" sz="1600" dirty="0" smtClean="0"/>
              <a:t>- download </a:t>
            </a:r>
            <a:r>
              <a:rPr lang="en-US" sz="1600" dirty="0"/>
              <a:t>and install packages and dependencies</a:t>
            </a:r>
          </a:p>
          <a:p>
            <a:pPr>
              <a:lnSpc>
                <a:spcPct val="80000"/>
              </a:lnSpc>
            </a:pPr>
            <a:r>
              <a:rPr lang="en-US" sz="1600" b="1" dirty="0"/>
              <a:t>install</a:t>
            </a:r>
            <a:r>
              <a:rPr lang="en-US" sz="1600" dirty="0"/>
              <a:t> </a:t>
            </a:r>
            <a:r>
              <a:rPr lang="en-US" sz="1600" dirty="0" smtClean="0"/>
              <a:t>- compile </a:t>
            </a:r>
            <a:r>
              <a:rPr lang="en-US" sz="1600" dirty="0"/>
              <a:t>and install packages and dependencies</a:t>
            </a:r>
          </a:p>
          <a:p>
            <a:pPr>
              <a:lnSpc>
                <a:spcPct val="80000"/>
              </a:lnSpc>
            </a:pPr>
            <a:r>
              <a:rPr lang="en-US" sz="1600" b="1" dirty="0" smtClean="0"/>
              <a:t>list</a:t>
            </a:r>
            <a:r>
              <a:rPr lang="en-US" sz="1600" dirty="0" smtClean="0"/>
              <a:t> - list </a:t>
            </a:r>
            <a:r>
              <a:rPr lang="en-US" sz="1600" dirty="0"/>
              <a:t>packages</a:t>
            </a:r>
          </a:p>
          <a:p>
            <a:pPr>
              <a:lnSpc>
                <a:spcPct val="80000"/>
              </a:lnSpc>
            </a:pPr>
            <a:r>
              <a:rPr lang="en-US" sz="1600" b="1" dirty="0" smtClean="0"/>
              <a:t>run</a:t>
            </a:r>
            <a:r>
              <a:rPr lang="en-US" sz="1600" dirty="0" smtClean="0"/>
              <a:t> - </a:t>
            </a:r>
            <a:r>
              <a:rPr lang="en-US" sz="1600" dirty="0"/>
              <a:t>compile and run Go program</a:t>
            </a:r>
          </a:p>
          <a:p>
            <a:pPr>
              <a:lnSpc>
                <a:spcPct val="80000"/>
              </a:lnSpc>
            </a:pPr>
            <a:r>
              <a:rPr lang="en-US" sz="1600" b="1" dirty="0"/>
              <a:t>test</a:t>
            </a:r>
            <a:r>
              <a:rPr lang="en-US" sz="1600" dirty="0"/>
              <a:t> </a:t>
            </a:r>
            <a:r>
              <a:rPr lang="en-US" sz="1600" dirty="0" smtClean="0"/>
              <a:t>- test </a:t>
            </a:r>
            <a:r>
              <a:rPr lang="en-US" sz="1600" dirty="0"/>
              <a:t>packages</a:t>
            </a:r>
          </a:p>
          <a:p>
            <a:pPr>
              <a:lnSpc>
                <a:spcPct val="80000"/>
              </a:lnSpc>
            </a:pPr>
            <a:r>
              <a:rPr lang="en-US" sz="1600" b="1" dirty="0" smtClean="0"/>
              <a:t>tool</a:t>
            </a:r>
            <a:r>
              <a:rPr lang="en-US" sz="1600" dirty="0" smtClean="0"/>
              <a:t> - run </a:t>
            </a:r>
            <a:r>
              <a:rPr lang="en-US" sz="1600" dirty="0"/>
              <a:t>specified go tool</a:t>
            </a:r>
          </a:p>
          <a:p>
            <a:pPr>
              <a:lnSpc>
                <a:spcPct val="80000"/>
              </a:lnSpc>
            </a:pPr>
            <a:r>
              <a:rPr lang="en-US" sz="1600" b="1" dirty="0"/>
              <a:t>version</a:t>
            </a:r>
            <a:r>
              <a:rPr lang="en-US" sz="1600" dirty="0"/>
              <a:t> </a:t>
            </a:r>
            <a:r>
              <a:rPr lang="en-US" sz="1600" dirty="0" smtClean="0"/>
              <a:t>- print </a:t>
            </a:r>
            <a:r>
              <a:rPr lang="en-US" sz="1600" dirty="0"/>
              <a:t>Go version</a:t>
            </a:r>
          </a:p>
          <a:p>
            <a:pPr>
              <a:lnSpc>
                <a:spcPct val="80000"/>
              </a:lnSpc>
            </a:pPr>
            <a:r>
              <a:rPr lang="en-US" sz="1600" b="1" dirty="0"/>
              <a:t>vet</a:t>
            </a:r>
            <a:r>
              <a:rPr lang="en-US" sz="1600" dirty="0"/>
              <a:t> </a:t>
            </a:r>
            <a:r>
              <a:rPr lang="en-US" sz="1600" dirty="0" smtClean="0"/>
              <a:t>- </a:t>
            </a:r>
            <a:r>
              <a:rPr lang="en-US" sz="1600" dirty="0"/>
              <a:t>run go tool vet on packages</a:t>
            </a:r>
          </a:p>
        </p:txBody>
      </p:sp>
    </p:spTree>
    <p:extLst>
      <p:ext uri="{BB962C8B-B14F-4D97-AF65-F5344CB8AC3E}">
        <p14:creationId xmlns:p14="http://schemas.microsoft.com/office/powerpoint/2010/main" val="145469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Exercise - 1</a:t>
            </a:r>
            <a:endParaRPr lang="en-US" dirty="0"/>
          </a:p>
        </p:txBody>
      </p:sp>
      <p:sp>
        <p:nvSpPr>
          <p:cNvPr id="8" name="Content Placeholder 7"/>
          <p:cNvSpPr>
            <a:spLocks noGrp="1"/>
          </p:cNvSpPr>
          <p:nvPr>
            <p:ph idx="1"/>
          </p:nvPr>
        </p:nvSpPr>
        <p:spPr/>
        <p:txBody>
          <a:bodyPr/>
          <a:lstStyle/>
          <a:p>
            <a:r>
              <a:rPr lang="en-US" dirty="0" smtClean="0"/>
              <a:t>Set Go environment variables </a:t>
            </a:r>
          </a:p>
          <a:p>
            <a:r>
              <a:rPr lang="en-US" dirty="0" smtClean="0"/>
              <a:t>Run </a:t>
            </a:r>
            <a:r>
              <a:rPr lang="en-US" b="1" dirty="0" smtClean="0"/>
              <a:t>go help environment</a:t>
            </a:r>
            <a:endParaRPr lang="en-US" b="1" dirty="0"/>
          </a:p>
        </p:txBody>
      </p:sp>
    </p:spTree>
    <p:extLst>
      <p:ext uri="{BB962C8B-B14F-4D97-AF65-F5344CB8AC3E}">
        <p14:creationId xmlns:p14="http://schemas.microsoft.com/office/powerpoint/2010/main" val="2408373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cross-compilation</a:t>
            </a:r>
            <a:endParaRPr lang="en-US" dirty="0"/>
          </a:p>
        </p:txBody>
      </p:sp>
      <p:sp>
        <p:nvSpPr>
          <p:cNvPr id="3" name="Content Placeholder 2"/>
          <p:cNvSpPr>
            <a:spLocks noGrp="1"/>
          </p:cNvSpPr>
          <p:nvPr>
            <p:ph idx="1"/>
          </p:nvPr>
        </p:nvSpPr>
        <p:spPr/>
        <p:txBody>
          <a:bodyPr/>
          <a:lstStyle/>
          <a:p>
            <a:r>
              <a:rPr lang="en-US" dirty="0"/>
              <a:t>set GOOS and GOARCH to be the values for the target operating system and architecture.</a:t>
            </a:r>
          </a:p>
          <a:p>
            <a:r>
              <a:rPr lang="en-US" dirty="0"/>
              <a:t>run go build -v </a:t>
            </a:r>
            <a:r>
              <a:rPr lang="en-US" dirty="0" smtClean="0"/>
              <a:t>YOURPACKAGE</a:t>
            </a:r>
          </a:p>
          <a:p>
            <a:endParaRPr lang="en-US" dirty="0"/>
          </a:p>
          <a:p>
            <a:r>
              <a:rPr lang="en-US" dirty="0">
                <a:solidFill>
                  <a:schemeClr val="tx1"/>
                </a:solidFill>
              </a:rPr>
              <a:t>If the compile is successful you’ll have a binary called </a:t>
            </a:r>
            <a:r>
              <a:rPr lang="en-US" dirty="0"/>
              <a:t>YOURPACKAGE</a:t>
            </a:r>
            <a:r>
              <a:rPr lang="en-US" dirty="0">
                <a:solidFill>
                  <a:schemeClr val="tx1"/>
                </a:solidFill>
              </a:rPr>
              <a:t> (possibly with a </a:t>
            </a:r>
            <a:r>
              <a:rPr lang="en-US" dirty="0"/>
              <a:t>.exe</a:t>
            </a:r>
            <a:r>
              <a:rPr lang="en-US" dirty="0">
                <a:solidFill>
                  <a:schemeClr val="tx1"/>
                </a:solidFill>
              </a:rPr>
              <a:t> extension if you’re targeting Windows) in your current working directory.</a:t>
            </a:r>
            <a:endParaRPr lang="en-US" dirty="0"/>
          </a:p>
        </p:txBody>
      </p:sp>
    </p:spTree>
    <p:extLst>
      <p:ext uri="{BB962C8B-B14F-4D97-AF65-F5344CB8AC3E}">
        <p14:creationId xmlns:p14="http://schemas.microsoft.com/office/powerpoint/2010/main" val="249703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$GOOS and $GOARCH options </a:t>
            </a:r>
            <a:endParaRPr lang="en-US" dirty="0"/>
          </a:p>
        </p:txBody>
      </p:sp>
      <p:sp>
        <p:nvSpPr>
          <p:cNvPr id="3" name="Content Placeholder 2"/>
          <p:cNvSpPr>
            <a:spLocks noGrp="1"/>
          </p:cNvSpPr>
          <p:nvPr>
            <p:ph idx="1"/>
          </p:nvPr>
        </p:nvSpPr>
        <p:spPr/>
        <p:txBody>
          <a:bodyPr/>
          <a:lstStyle/>
          <a:p>
            <a:r>
              <a:rPr lang="en-US" dirty="0"/>
              <a:t>Choices for $GOOS are </a:t>
            </a:r>
            <a:r>
              <a:rPr lang="en-US" dirty="0" err="1"/>
              <a:t>darwin</a:t>
            </a:r>
            <a:r>
              <a:rPr lang="en-US" dirty="0"/>
              <a:t> (Mac OS X 10.7 and above and iOS), dragonfly, </a:t>
            </a:r>
            <a:r>
              <a:rPr lang="en-US" dirty="0" err="1"/>
              <a:t>freebsd</a:t>
            </a:r>
            <a:r>
              <a:rPr lang="en-US" dirty="0"/>
              <a:t>, </a:t>
            </a:r>
            <a:r>
              <a:rPr lang="en-US" dirty="0" err="1"/>
              <a:t>linux</a:t>
            </a:r>
            <a:r>
              <a:rPr lang="en-US" dirty="0"/>
              <a:t>, </a:t>
            </a:r>
            <a:r>
              <a:rPr lang="en-US" dirty="0" err="1"/>
              <a:t>netbsd</a:t>
            </a:r>
            <a:r>
              <a:rPr lang="en-US" dirty="0"/>
              <a:t>, </a:t>
            </a:r>
            <a:r>
              <a:rPr lang="en-US" dirty="0" err="1"/>
              <a:t>openbsd</a:t>
            </a:r>
            <a:r>
              <a:rPr lang="en-US" dirty="0"/>
              <a:t>, plan9, </a:t>
            </a:r>
            <a:r>
              <a:rPr lang="en-US" dirty="0" err="1"/>
              <a:t>solaris</a:t>
            </a:r>
            <a:r>
              <a:rPr lang="en-US" dirty="0"/>
              <a:t> and windows. </a:t>
            </a:r>
            <a:endParaRPr lang="en-US" dirty="0" smtClean="0"/>
          </a:p>
          <a:p>
            <a:r>
              <a:rPr lang="en-US" dirty="0" smtClean="0"/>
              <a:t>Choices </a:t>
            </a:r>
            <a:r>
              <a:rPr lang="en-US" dirty="0"/>
              <a:t>for $GOARCH are amd64 (64-bit x86, the most mature port), 386 (32-bit x86), arm (32-bit ARM), arm64 (64-bit ARM), ppc64le (PowerPC 64-bit, little-endian), ppc64 (PowerPC 64-bit, big-endian), mips64le (MIPS 64-bit, little-endian), and mips64 (MIPS 64-bit, big-endian).</a:t>
            </a:r>
          </a:p>
        </p:txBody>
      </p:sp>
    </p:spTree>
    <p:extLst>
      <p:ext uri="{BB962C8B-B14F-4D97-AF65-F5344CB8AC3E}">
        <p14:creationId xmlns:p14="http://schemas.microsoft.com/office/powerpoint/2010/main" val="1769999791"/>
      </p:ext>
    </p:extLst>
  </p:cSld>
  <p:clrMapOvr>
    <a:masterClrMapping/>
  </p:clrMapOvr>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45942E58BAAE443A917BD23F90BB461" ma:contentTypeVersion="0" ma:contentTypeDescription="Create a new document." ma:contentTypeScope="" ma:versionID="4ccd8ca7c382e5aa3edc5420ff5317fb">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B79823-585F-4DAE-9341-8D446E410456}">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D7900DE2-572D-4B07-A4D8-5AF0F1C66077}">
  <ds:schemaRefs>
    <ds:schemaRef ds:uri="http://schemas.microsoft.com/sharepoint/v3/contenttype/forms"/>
  </ds:schemaRefs>
</ds:datastoreItem>
</file>

<file path=customXml/itemProps3.xml><?xml version="1.0" encoding="utf-8"?>
<ds:datastoreItem xmlns:ds="http://schemas.openxmlformats.org/officeDocument/2006/customXml" ds:itemID="{B7014F99-208B-45EA-9A90-8426599A5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Wipro 2014 PPT Theme</Template>
  <TotalTime>15840</TotalTime>
  <Words>419</Words>
  <Application>Microsoft Office PowerPoint</Application>
  <PresentationFormat>On-screen Show (16:9)</PresentationFormat>
  <Paragraphs>76</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Webdings</vt:lpstr>
      <vt:lpstr>Wingdings</vt:lpstr>
      <vt:lpstr>Wipro 2014 PPT Theme</vt:lpstr>
      <vt:lpstr>Go language</vt:lpstr>
      <vt:lpstr>Module 1</vt:lpstr>
      <vt:lpstr>About Go</vt:lpstr>
      <vt:lpstr>Who uses Go?</vt:lpstr>
      <vt:lpstr>Set up Go environment</vt:lpstr>
      <vt:lpstr>Basic Go commands</vt:lpstr>
      <vt:lpstr>Exercise - 1</vt:lpstr>
      <vt:lpstr>Go cross-compilation</vt:lpstr>
      <vt:lpstr>$GOOS and $GOARCH options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Hariharan</dc:creator>
  <cp:lastModifiedBy>EY</cp:lastModifiedBy>
  <cp:revision>505</cp:revision>
  <dcterms:created xsi:type="dcterms:W3CDTF">2013-12-31T05:54:35Z</dcterms:created>
  <dcterms:modified xsi:type="dcterms:W3CDTF">2016-10-31T11:10:01Z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0x010100045942E58BAAE443A917BD23F90BB461</vt:lpwstr>
  </property>
</Properties>
</file>