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7" r:id="rId4"/>
  </p:sldMasterIdLst>
  <p:notesMasterIdLst>
    <p:notesMasterId r:id="rId12"/>
  </p:notesMasterIdLst>
  <p:sldIdLst>
    <p:sldId id="433" r:id="rId5"/>
    <p:sldId id="456" r:id="rId6"/>
    <p:sldId id="459" r:id="rId7"/>
    <p:sldId id="458" r:id="rId8"/>
    <p:sldId id="460" r:id="rId9"/>
    <p:sldId id="461" r:id="rId10"/>
    <p:sldId id="414" r:id="rId1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5232">
          <p15:clr>
            <a:srgbClr val="A4A3A4"/>
          </p15:clr>
        </p15:guide>
        <p15:guide id="3"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D42D"/>
    <a:srgbClr val="4D4E5C"/>
    <a:srgbClr val="FFC000"/>
    <a:srgbClr val="F37441"/>
    <a:srgbClr val="AAABB8"/>
    <a:srgbClr val="C64802"/>
    <a:srgbClr val="FFD545"/>
    <a:srgbClr val="F7DB8D"/>
    <a:srgbClr val="FDB930"/>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91" autoAdjust="0"/>
    <p:restoredTop sz="73609" autoAdjust="0"/>
  </p:normalViewPr>
  <p:slideViewPr>
    <p:cSldViewPr snapToGrid="0">
      <p:cViewPr varScale="1">
        <p:scale>
          <a:sx n="64" d="100"/>
          <a:sy n="64" d="100"/>
        </p:scale>
        <p:origin x="1542" y="66"/>
      </p:cViewPr>
      <p:guideLst>
        <p:guide orient="horz" pos="2160"/>
        <p:guide pos="5232"/>
        <p:guide orient="horz" pos="162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5D2418-5498-496B-9B3E-912B9D6443B9}" type="datetimeFigureOut">
              <a:rPr lang="en-US" smtClean="0"/>
              <a:pPr/>
              <a:t>11/1/2016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DA5EBE-E194-4A8A-BBBE-6B90DE9885F5}" type="slidenum">
              <a:rPr lang="en-US" smtClean="0"/>
              <a:pPr/>
              <a:t>‹#›</a:t>
            </a:fld>
            <a:endParaRPr lang="en-US"/>
          </a:p>
        </p:txBody>
      </p:sp>
    </p:spTree>
    <p:extLst>
      <p:ext uri="{BB962C8B-B14F-4D97-AF65-F5344CB8AC3E}">
        <p14:creationId xmlns:p14="http://schemas.microsoft.com/office/powerpoint/2010/main" val="3635701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DA5EBE-E194-4A8A-BBBE-6B90DE9885F5}" type="slidenum">
              <a:rPr lang="en-US" smtClean="0"/>
              <a:pPr/>
              <a:t>1</a:t>
            </a:fld>
            <a:endParaRPr lang="en-US"/>
          </a:p>
        </p:txBody>
      </p:sp>
    </p:spTree>
    <p:extLst>
      <p:ext uri="{BB962C8B-B14F-4D97-AF65-F5344CB8AC3E}">
        <p14:creationId xmlns:p14="http://schemas.microsoft.com/office/powerpoint/2010/main" val="9980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DA5EBE-E194-4A8A-BBBE-6B90DE9885F5}" type="slidenum">
              <a:rPr lang="en-US" smtClean="0"/>
              <a:pPr/>
              <a:t>2</a:t>
            </a:fld>
            <a:endParaRPr lang="en-US"/>
          </a:p>
        </p:txBody>
      </p:sp>
    </p:spTree>
    <p:extLst>
      <p:ext uri="{BB962C8B-B14F-4D97-AF65-F5344CB8AC3E}">
        <p14:creationId xmlns:p14="http://schemas.microsoft.com/office/powerpoint/2010/main" val="787301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DA5EBE-E194-4A8A-BBBE-6B90DE9885F5}" type="slidenum">
              <a:rPr lang="en-US" smtClean="0"/>
              <a:pPr/>
              <a:t>4</a:t>
            </a:fld>
            <a:endParaRPr lang="en-US"/>
          </a:p>
        </p:txBody>
      </p:sp>
    </p:spTree>
    <p:extLst>
      <p:ext uri="{BB962C8B-B14F-4D97-AF65-F5344CB8AC3E}">
        <p14:creationId xmlns:p14="http://schemas.microsoft.com/office/powerpoint/2010/main" val="39815465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DA5EBE-E194-4A8A-BBBE-6B90DE9885F5}" type="slidenum">
              <a:rPr lang="en-US" smtClean="0"/>
              <a:pPr/>
              <a:t>5</a:t>
            </a:fld>
            <a:endParaRPr lang="en-US"/>
          </a:p>
        </p:txBody>
      </p:sp>
    </p:spTree>
    <p:extLst>
      <p:ext uri="{BB962C8B-B14F-4D97-AF65-F5344CB8AC3E}">
        <p14:creationId xmlns:p14="http://schemas.microsoft.com/office/powerpoint/2010/main" val="28427267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DA5EBE-E194-4A8A-BBBE-6B90DE9885F5}" type="slidenum">
              <a:rPr lang="en-US" smtClean="0"/>
              <a:pPr/>
              <a:t>7</a:t>
            </a:fld>
            <a:endParaRPr lang="en-US"/>
          </a:p>
        </p:txBody>
      </p:sp>
    </p:spTree>
    <p:extLst>
      <p:ext uri="{BB962C8B-B14F-4D97-AF65-F5344CB8AC3E}">
        <p14:creationId xmlns:p14="http://schemas.microsoft.com/office/powerpoint/2010/main" val="12585967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2107" y="1148497"/>
            <a:ext cx="1717429" cy="1908254"/>
          </a:xfrm>
          <a:prstGeom prst="rect">
            <a:avLst/>
          </a:prstGeom>
          <a:noFill/>
          <a:ln>
            <a:noFill/>
          </a:ln>
        </p:spPr>
      </p:pic>
      <p:pic>
        <p:nvPicPr>
          <p:cNvPr id="10" name="Picture 9" descr="WIPRO PPT Design.jpg"/>
          <p:cNvPicPr>
            <a:picLocks noChangeAspect="1"/>
          </p:cNvPicPr>
          <p:nvPr/>
        </p:nvPicPr>
        <p:blipFill>
          <a:blip r:embed="rId3"/>
          <a:stretch>
            <a:fillRect/>
          </a:stretch>
        </p:blipFill>
        <p:spPr>
          <a:xfrm>
            <a:off x="5121" y="3353280"/>
            <a:ext cx="9133758" cy="1628296"/>
          </a:xfrm>
          <a:prstGeom prst="rect">
            <a:avLst/>
          </a:prstGeom>
        </p:spPr>
      </p:pic>
      <p:sp>
        <p:nvSpPr>
          <p:cNvPr id="2" name="Title 1"/>
          <p:cNvSpPr>
            <a:spLocks noGrp="1"/>
          </p:cNvSpPr>
          <p:nvPr>
            <p:ph type="ctrTitle" hasCustomPrompt="1"/>
          </p:nvPr>
        </p:nvSpPr>
        <p:spPr>
          <a:xfrm>
            <a:off x="4547710" y="1110342"/>
            <a:ext cx="4114800" cy="1165860"/>
          </a:xfrm>
          <a:noFill/>
        </p:spPr>
        <p:txBody>
          <a:bodyPr wrap="square" rtlCol="0" anchor="ctr">
            <a:noAutofit/>
          </a:bodyPr>
          <a:lstStyle>
            <a:lvl1pPr marL="0" algn="l">
              <a:defRPr lang="en-US" sz="3400" dirty="0">
                <a:solidFill>
                  <a:schemeClr val="accent2"/>
                </a:solidFill>
                <a:latin typeface="Calibri" panose="020F0502020204030204" pitchFamily="34" charset="0"/>
                <a:ea typeface="+mn-ea"/>
                <a:cs typeface="Arial"/>
              </a:defRPr>
            </a:lvl1pPr>
          </a:lstStyle>
          <a:p>
            <a:pPr marL="0" lvl="0" algn="l"/>
            <a:r>
              <a:rPr lang="en-US" dirty="0" smtClean="0"/>
              <a:t>Insert Title</a:t>
            </a:r>
            <a:br>
              <a:rPr lang="en-US" dirty="0" smtClean="0"/>
            </a:br>
            <a:r>
              <a:rPr lang="en-US" dirty="0" smtClean="0"/>
              <a:t>Here</a:t>
            </a:r>
            <a:endParaRPr lang="en-US" dirty="0"/>
          </a:p>
        </p:txBody>
      </p:sp>
      <p:sp>
        <p:nvSpPr>
          <p:cNvPr id="3" name="Subtitle 2"/>
          <p:cNvSpPr>
            <a:spLocks noGrp="1"/>
          </p:cNvSpPr>
          <p:nvPr>
            <p:ph type="subTitle" idx="1" hasCustomPrompt="1"/>
          </p:nvPr>
        </p:nvSpPr>
        <p:spPr>
          <a:xfrm>
            <a:off x="4547710" y="2488994"/>
            <a:ext cx="4114800" cy="240030"/>
          </a:xfrm>
          <a:noFill/>
        </p:spPr>
        <p:txBody>
          <a:bodyPr wrap="square" rtlCol="0" anchor="ctr">
            <a:no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800" dirty="0">
                <a:solidFill>
                  <a:schemeClr val="accent2"/>
                </a:solidFill>
                <a:latin typeface="Calibri" panose="020F0502020204030204" pitchFamily="34" charset="0"/>
                <a:cs typeface="Aria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smtClean="0"/>
              <a:t>Your Name</a:t>
            </a:r>
          </a:p>
        </p:txBody>
      </p:sp>
      <p:cxnSp>
        <p:nvCxnSpPr>
          <p:cNvPr id="9" name="Straight Connector 8"/>
          <p:cNvCxnSpPr/>
          <p:nvPr/>
        </p:nvCxnSpPr>
        <p:spPr>
          <a:xfrm rot="5400000">
            <a:off x="3158250" y="2085745"/>
            <a:ext cx="2065500" cy="1588"/>
          </a:xfrm>
          <a:prstGeom prst="line">
            <a:avLst/>
          </a:prstGeom>
          <a:ln w="19050">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solidFill>
                <a:schemeClr val="accent6">
                  <a:lumMod val="50000"/>
                </a:schemeClr>
              </a:solidFill>
              <a:latin typeface="+mj-lt"/>
            </a:endParaRPr>
          </a:p>
        </p:txBody>
      </p:sp>
      <p:sp>
        <p:nvSpPr>
          <p:cNvPr id="17" name="Text Placeholder 16"/>
          <p:cNvSpPr>
            <a:spLocks noGrp="1"/>
          </p:cNvSpPr>
          <p:nvPr>
            <p:ph type="body" sz="quarter" idx="10" hasCustomPrompt="1"/>
          </p:nvPr>
        </p:nvSpPr>
        <p:spPr>
          <a:xfrm>
            <a:off x="4549775" y="2825183"/>
            <a:ext cx="4114800" cy="240030"/>
          </a:xfrm>
        </p:spPr>
        <p:txBody>
          <a:bodyPr anchor="ctr">
            <a:noAutofit/>
          </a:bodyPr>
          <a:lstStyle>
            <a:lvl1pPr>
              <a:buNone/>
              <a:defRPr kumimoji="0" lang="en-US" sz="1800" b="0" i="0" u="none" strike="noStrike" kern="1200" cap="none" spc="0" normalizeH="0" baseline="0" noProof="0" dirty="0" smtClean="0">
                <a:ln>
                  <a:noFill/>
                </a:ln>
                <a:solidFill>
                  <a:schemeClr val="accent2"/>
                </a:solidFill>
                <a:effectLst/>
                <a:uLnTx/>
                <a:uFillTx/>
                <a:latin typeface="Calibri" panose="020F0502020204030204" pitchFamily="34" charset="0"/>
                <a:ea typeface="+mn-ea"/>
                <a:cs typeface="Arial"/>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smtClean="0"/>
              <a:t>Designation</a:t>
            </a:r>
          </a:p>
        </p:txBody>
      </p:sp>
    </p:spTree>
    <p:extLst>
      <p:ext uri="{BB962C8B-B14F-4D97-AF65-F5344CB8AC3E}">
        <p14:creationId xmlns:p14="http://schemas.microsoft.com/office/powerpoint/2010/main" val="104688230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Horizontal image with paragraph text slide">
    <p:spTree>
      <p:nvGrpSpPr>
        <p:cNvPr id="1" name=""/>
        <p:cNvGrpSpPr/>
        <p:nvPr/>
      </p:nvGrpSpPr>
      <p:grpSpPr>
        <a:xfrm>
          <a:off x="0" y="0"/>
          <a:ext cx="0" cy="0"/>
          <a:chOff x="0" y="0"/>
          <a:chExt cx="0" cy="0"/>
        </a:xfrm>
      </p:grpSpPr>
      <p:sp>
        <p:nvSpPr>
          <p:cNvPr id="10" name="Picture Placeholder 8"/>
          <p:cNvSpPr>
            <a:spLocks noGrp="1"/>
          </p:cNvSpPr>
          <p:nvPr>
            <p:ph type="pic" sz="quarter" idx="10"/>
          </p:nvPr>
        </p:nvSpPr>
        <p:spPr>
          <a:xfrm>
            <a:off x="460376" y="827485"/>
            <a:ext cx="8229600" cy="2400300"/>
          </a:xfrm>
        </p:spPr>
        <p:txBody>
          <a:bodyPr/>
          <a:lstStyle>
            <a:lvl1pPr>
              <a:buNone/>
              <a:defRPr>
                <a:solidFill>
                  <a:schemeClr val="accent2"/>
                </a:solidFill>
              </a:defRPr>
            </a:lvl1pPr>
          </a:lstStyle>
          <a:p>
            <a:r>
              <a:rPr lang="en-US" smtClean="0"/>
              <a:t>Click icon to add picture</a:t>
            </a:r>
            <a:endParaRPr lang="en-IN" dirty="0"/>
          </a:p>
        </p:txBody>
      </p:sp>
      <p:sp>
        <p:nvSpPr>
          <p:cNvPr id="5" name="Title 1"/>
          <p:cNvSpPr>
            <a:spLocks noGrp="1"/>
          </p:cNvSpPr>
          <p:nvPr>
            <p:ph type="title" hasCustomPrompt="1"/>
          </p:nvPr>
        </p:nvSpPr>
        <p:spPr>
          <a:xfrm>
            <a:off x="448140" y="105383"/>
            <a:ext cx="8229600" cy="411480"/>
          </a:xfrm>
        </p:spPr>
        <p:txBody>
          <a:bodyPr/>
          <a:lstStyle>
            <a:lvl1pPr>
              <a:defRPr>
                <a:solidFill>
                  <a:schemeClr val="accent2"/>
                </a:solidFill>
              </a:defRPr>
            </a:lvl1pPr>
          </a:lstStyle>
          <a:p>
            <a:r>
              <a:rPr lang="en-US" dirty="0" smtClean="0"/>
              <a:t>Horizontal image with paragraph text</a:t>
            </a:r>
            <a:endParaRPr lang="en-IN" dirty="0"/>
          </a:p>
        </p:txBody>
      </p:sp>
      <p:sp>
        <p:nvSpPr>
          <p:cNvPr id="6" name="Text Placeholder 6"/>
          <p:cNvSpPr>
            <a:spLocks noGrp="1"/>
          </p:cNvSpPr>
          <p:nvPr>
            <p:ph type="body" sz="quarter" idx="11" hasCustomPrompt="1"/>
          </p:nvPr>
        </p:nvSpPr>
        <p:spPr>
          <a:xfrm>
            <a:off x="462579" y="3566160"/>
            <a:ext cx="8186569" cy="1111976"/>
          </a:xfrm>
        </p:spPr>
        <p:txBody>
          <a:bodyPr/>
          <a:lstStyle>
            <a:lvl1pPr marL="0" indent="0">
              <a:spcBef>
                <a:spcPts val="1200"/>
              </a:spcBef>
              <a:buNone/>
              <a:defRPr sz="1800" baseline="0"/>
            </a:lvl1pPr>
          </a:lstStyle>
          <a:p>
            <a:pPr lvl="0"/>
            <a:r>
              <a:rPr lang="en-US" dirty="0" smtClean="0"/>
              <a:t>This vertical image should be aligned left and centered vertically on the slide. Paragraph text should be centered vertically to the image. Insert text here. Keep text as minimal as possible</a:t>
            </a:r>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orizontal image with bullet points slide">
    <p:spTree>
      <p:nvGrpSpPr>
        <p:cNvPr id="1" name=""/>
        <p:cNvGrpSpPr/>
        <p:nvPr/>
      </p:nvGrpSpPr>
      <p:grpSpPr>
        <a:xfrm>
          <a:off x="0" y="0"/>
          <a:ext cx="0" cy="0"/>
          <a:chOff x="0" y="0"/>
          <a:chExt cx="0" cy="0"/>
        </a:xfrm>
      </p:grpSpPr>
      <p:sp>
        <p:nvSpPr>
          <p:cNvPr id="10" name="Picture Placeholder 8"/>
          <p:cNvSpPr>
            <a:spLocks noGrp="1"/>
          </p:cNvSpPr>
          <p:nvPr>
            <p:ph type="pic" sz="quarter" idx="10"/>
          </p:nvPr>
        </p:nvSpPr>
        <p:spPr>
          <a:xfrm>
            <a:off x="460376" y="827485"/>
            <a:ext cx="8229600" cy="2024573"/>
          </a:xfrm>
        </p:spPr>
        <p:txBody>
          <a:bodyPr/>
          <a:lstStyle>
            <a:lvl1pPr>
              <a:buNone/>
              <a:defRPr>
                <a:solidFill>
                  <a:schemeClr val="accent2"/>
                </a:solidFill>
              </a:defRPr>
            </a:lvl1pPr>
          </a:lstStyle>
          <a:p>
            <a:r>
              <a:rPr lang="en-US" smtClean="0"/>
              <a:t>Click icon to add picture</a:t>
            </a:r>
            <a:endParaRPr lang="en-IN" dirty="0"/>
          </a:p>
        </p:txBody>
      </p:sp>
      <p:sp>
        <p:nvSpPr>
          <p:cNvPr id="16" name="Text Placeholder 14"/>
          <p:cNvSpPr>
            <a:spLocks noGrp="1"/>
          </p:cNvSpPr>
          <p:nvPr>
            <p:ph type="body" sz="quarter" idx="14" hasCustomPrompt="1"/>
          </p:nvPr>
        </p:nvSpPr>
        <p:spPr>
          <a:xfrm>
            <a:off x="1130300" y="3381375"/>
            <a:ext cx="6883400" cy="1123950"/>
          </a:xfrm>
        </p:spPr>
        <p:txBody>
          <a:bodyPr>
            <a:normAutofit/>
          </a:bodyPr>
          <a:lstStyle>
            <a:lvl1pPr marL="231775" marR="0" indent="-231775" algn="l" defTabSz="457200" rtl="0" eaLnBrk="1" fontAlgn="auto" latinLnBrk="0" hangingPunct="1">
              <a:lnSpc>
                <a:spcPct val="100000"/>
              </a:lnSpc>
              <a:spcBef>
                <a:spcPts val="600"/>
              </a:spcBef>
              <a:spcAft>
                <a:spcPts val="0"/>
              </a:spcAft>
              <a:buClr>
                <a:srgbClr val="00B0F0"/>
              </a:buClr>
              <a:buSzTx/>
              <a:buFont typeface="Wingdings" pitchFamily="2" charset="2"/>
              <a:buChar char="§"/>
              <a:tabLst/>
              <a:defRPr sz="1800" baseline="0">
                <a:solidFill>
                  <a:schemeClr val="accent2"/>
                </a:solidFill>
              </a:defRPr>
            </a:lvl1pPr>
          </a:lstStyle>
          <a:p>
            <a:pPr marL="231775" marR="0" lvl="0" indent="-231775" algn="l" defTabSz="457200" rtl="0" eaLnBrk="1" fontAlgn="auto" latinLnBrk="0" hangingPunct="1">
              <a:lnSpc>
                <a:spcPct val="100000"/>
              </a:lnSpc>
              <a:spcBef>
                <a:spcPts val="600"/>
              </a:spcBef>
              <a:spcAft>
                <a:spcPts val="0"/>
              </a:spcAft>
              <a:buClr>
                <a:srgbClr val="00B0F0"/>
              </a:buClr>
              <a:buSzTx/>
              <a:buFont typeface="Wingdings" pitchFamily="2" charset="2"/>
              <a:buChar char="§"/>
              <a:tabLst/>
              <a:defRPr/>
            </a:pPr>
            <a:r>
              <a:rPr lang="en-US" dirty="0" smtClean="0"/>
              <a:t>The horizontal image should be center aligned</a:t>
            </a:r>
            <a:br>
              <a:rPr lang="en-US" dirty="0" smtClean="0"/>
            </a:br>
            <a:r>
              <a:rPr lang="en-US" dirty="0" smtClean="0"/>
              <a:t>The horizontal image should be center aligned</a:t>
            </a:r>
            <a:endParaRPr lang="en-IN" dirty="0" smtClean="0"/>
          </a:p>
          <a:p>
            <a:pPr lvl="0"/>
            <a:endParaRPr lang="en-IN" dirty="0"/>
          </a:p>
        </p:txBody>
      </p:sp>
      <p:sp>
        <p:nvSpPr>
          <p:cNvPr id="5" name="Title 1"/>
          <p:cNvSpPr>
            <a:spLocks noGrp="1"/>
          </p:cNvSpPr>
          <p:nvPr>
            <p:ph type="title" hasCustomPrompt="1"/>
          </p:nvPr>
        </p:nvSpPr>
        <p:spPr>
          <a:xfrm>
            <a:off x="448140" y="105383"/>
            <a:ext cx="8229600" cy="415499"/>
          </a:xfrm>
        </p:spPr>
        <p:txBody>
          <a:bodyPr/>
          <a:lstStyle>
            <a:lvl1pPr>
              <a:defRPr>
                <a:solidFill>
                  <a:schemeClr val="accent2"/>
                </a:solidFill>
              </a:defRPr>
            </a:lvl1pPr>
          </a:lstStyle>
          <a:p>
            <a:r>
              <a:rPr lang="en-US" dirty="0" smtClean="0"/>
              <a:t>Horizontal image with bullet points</a:t>
            </a:r>
            <a:endParaRPr lang="en-IN"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ighlights slide">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6" name="Rectangle 1"/>
          <p:cNvSpPr>
            <a:spLocks noChangeArrowheads="1"/>
          </p:cNvSpPr>
          <p:nvPr/>
        </p:nvSpPr>
        <p:spPr bwMode="auto">
          <a:xfrm>
            <a:off x="-4825" y="4114800"/>
            <a:ext cx="8542400" cy="514350"/>
          </a:xfrm>
          <a:prstGeom prst="rect">
            <a:avLst/>
          </a:prstGeom>
          <a:gradFill rotWithShape="1">
            <a:gsLst>
              <a:gs pos="0">
                <a:srgbClr val="77787D"/>
              </a:gs>
              <a:gs pos="50000">
                <a:srgbClr val="ADAEB5"/>
              </a:gs>
              <a:gs pos="100000">
                <a:srgbClr val="CED0D8"/>
              </a:gs>
            </a:gsLst>
            <a:lin ang="5400000" scaled="1"/>
          </a:gradFill>
          <a:ln w="9525">
            <a:noFill/>
            <a:miter lim="800000"/>
            <a:headEnd/>
            <a:tailEnd/>
          </a:ln>
        </p:spPr>
        <p:txBody>
          <a:bodyPr/>
          <a:lstStyle/>
          <a:p>
            <a:endParaRPr lang="en-US"/>
          </a:p>
        </p:txBody>
      </p:sp>
      <p:sp>
        <p:nvSpPr>
          <p:cNvPr id="17" name="Rectangle 2"/>
          <p:cNvSpPr>
            <a:spLocks noChangeArrowheads="1"/>
          </p:cNvSpPr>
          <p:nvPr/>
        </p:nvSpPr>
        <p:spPr bwMode="auto">
          <a:xfrm>
            <a:off x="-4825" y="4208860"/>
            <a:ext cx="8542400" cy="305990"/>
          </a:xfrm>
          <a:prstGeom prst="rect">
            <a:avLst/>
          </a:prstGeom>
          <a:gradFill rotWithShape="1">
            <a:gsLst>
              <a:gs pos="0">
                <a:srgbClr val="494A58"/>
              </a:gs>
              <a:gs pos="50000">
                <a:srgbClr val="6C6E81"/>
              </a:gs>
              <a:gs pos="100000">
                <a:srgbClr val="81849B"/>
              </a:gs>
            </a:gsLst>
            <a:lin ang="5400000" scaled="1"/>
          </a:gradFill>
          <a:ln w="9525">
            <a:noFill/>
            <a:miter lim="800000"/>
            <a:headEnd/>
            <a:tailEnd/>
          </a:ln>
        </p:spPr>
        <p:txBody>
          <a:bodyPr/>
          <a:lstStyle/>
          <a:p>
            <a:endParaRPr lang="en-US"/>
          </a:p>
        </p:txBody>
      </p:sp>
      <p:sp>
        <p:nvSpPr>
          <p:cNvPr id="23" name="Text Placeholder 11"/>
          <p:cNvSpPr>
            <a:spLocks noGrp="1"/>
          </p:cNvSpPr>
          <p:nvPr>
            <p:ph type="body" sz="quarter" idx="10" hasCustomPrompt="1"/>
          </p:nvPr>
        </p:nvSpPr>
        <p:spPr>
          <a:xfrm>
            <a:off x="914400" y="873238"/>
            <a:ext cx="4038376" cy="359568"/>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2800" b="1" kern="1200" baseline="0" dirty="0" smtClean="0">
                <a:solidFill>
                  <a:schemeClr val="accent2"/>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smtClean="0"/>
              <a:t>Click to Add Title</a:t>
            </a:r>
          </a:p>
        </p:txBody>
      </p:sp>
      <p:sp>
        <p:nvSpPr>
          <p:cNvPr id="24" name="Text Placeholder 11"/>
          <p:cNvSpPr>
            <a:spLocks noGrp="1"/>
          </p:cNvSpPr>
          <p:nvPr>
            <p:ph type="body" sz="quarter" idx="11" hasCustomPrompt="1"/>
          </p:nvPr>
        </p:nvSpPr>
        <p:spPr>
          <a:xfrm>
            <a:off x="914400" y="568945"/>
            <a:ext cx="4038376" cy="214829"/>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1800" b="1" kern="1200" dirty="0" smtClean="0">
                <a:solidFill>
                  <a:srgbClr val="A1A2B1"/>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smtClean="0"/>
              <a:t>HIGHLIGHTS</a:t>
            </a:r>
          </a:p>
        </p:txBody>
      </p:sp>
      <p:sp>
        <p:nvSpPr>
          <p:cNvPr id="27" name="Text Placeholder 11"/>
          <p:cNvSpPr>
            <a:spLocks noGrp="1"/>
          </p:cNvSpPr>
          <p:nvPr>
            <p:ph type="body" sz="quarter" idx="12" hasCustomPrompt="1"/>
          </p:nvPr>
        </p:nvSpPr>
        <p:spPr>
          <a:xfrm>
            <a:off x="903515" y="1578247"/>
            <a:ext cx="4049262" cy="1197611"/>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600" kern="1200" baseline="0">
                <a:solidFill>
                  <a:schemeClr val="accent2"/>
                </a:solidFill>
                <a:latin typeface="+mn-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IN" dirty="0" smtClean="0"/>
              <a:t>Add a small brief of the case study / point of view / Define a concept / theme / topic. You may add up to 6 lines of text. Beyond 6 lines will not be readable.</a:t>
            </a:r>
          </a:p>
        </p:txBody>
      </p:sp>
      <p:sp>
        <p:nvSpPr>
          <p:cNvPr id="40" name="Picture Placeholder 38"/>
          <p:cNvSpPr>
            <a:spLocks noGrp="1"/>
          </p:cNvSpPr>
          <p:nvPr>
            <p:ph type="pic" sz="quarter" idx="14"/>
          </p:nvPr>
        </p:nvSpPr>
        <p:spPr>
          <a:xfrm>
            <a:off x="5690961" y="367904"/>
            <a:ext cx="2874963" cy="4269581"/>
          </a:xfrm>
          <a:ln>
            <a:noFill/>
          </a:ln>
          <a:effectLst/>
        </p:spPr>
        <p:txBody>
          <a:bodyPr>
            <a:flatTx/>
          </a:bodyPr>
          <a:lstStyle>
            <a:lvl1pPr>
              <a:buNone/>
              <a:defRPr>
                <a:effectLst/>
              </a:defRPr>
            </a:lvl1pPr>
          </a:lstStyle>
          <a:p>
            <a:r>
              <a:rPr lang="en-US" smtClean="0"/>
              <a:t>Click icon to add picture</a:t>
            </a:r>
            <a:endParaRPr lang="en-IN" dirty="0"/>
          </a:p>
        </p:txBody>
      </p:sp>
      <p:sp>
        <p:nvSpPr>
          <p:cNvPr id="12" name="Text Placeholder 11"/>
          <p:cNvSpPr>
            <a:spLocks noGrp="1"/>
          </p:cNvSpPr>
          <p:nvPr>
            <p:ph type="body" sz="quarter" idx="16" hasCustomPrompt="1"/>
          </p:nvPr>
        </p:nvSpPr>
        <p:spPr>
          <a:xfrm>
            <a:off x="903515" y="2898322"/>
            <a:ext cx="4049262" cy="1159328"/>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400" kern="1200" baseline="0">
                <a:solidFill>
                  <a:srgbClr val="0070C0"/>
                </a:solidFill>
                <a:latin typeface="+mn-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smtClean="0"/>
              <a:t>Add Highlights of the topic and only </a:t>
            </a:r>
            <a:br>
              <a:rPr lang="en-US" dirty="0" smtClean="0"/>
            </a:br>
            <a:r>
              <a:rPr lang="en-US" dirty="0" smtClean="0"/>
              <a:t>5 lines of text is allowed, beyond </a:t>
            </a:r>
            <a:br>
              <a:rPr lang="en-US" dirty="0" smtClean="0"/>
            </a:br>
            <a:r>
              <a:rPr lang="en-US" dirty="0" smtClean="0"/>
              <a:t>that it will not be readable.</a:t>
            </a:r>
            <a:endParaRPr lang="en-IN" dirty="0" smtClean="0"/>
          </a:p>
        </p:txBody>
      </p:sp>
      <p:sp>
        <p:nvSpPr>
          <p:cNvPr id="13" name="Text Placeholder 2"/>
          <p:cNvSpPr>
            <a:spLocks noGrp="1"/>
          </p:cNvSpPr>
          <p:nvPr>
            <p:ph type="body" sz="quarter" idx="18" hasCustomPrompt="1"/>
          </p:nvPr>
        </p:nvSpPr>
        <p:spPr>
          <a:xfrm rot="5400000" flipH="1">
            <a:off x="4995322" y="620197"/>
            <a:ext cx="233172"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se study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8" name="Picture Placeholder 25"/>
          <p:cNvSpPr>
            <a:spLocks noGrp="1"/>
          </p:cNvSpPr>
          <p:nvPr>
            <p:ph type="pic" sz="quarter" idx="10"/>
          </p:nvPr>
        </p:nvSpPr>
        <p:spPr>
          <a:xfrm>
            <a:off x="451756" y="1251549"/>
            <a:ext cx="2590800" cy="2905125"/>
          </a:xfrm>
        </p:spPr>
        <p:txBody>
          <a:bodyPr/>
          <a:lstStyle/>
          <a:p>
            <a:r>
              <a:rPr lang="en-US" smtClean="0"/>
              <a:t>Click icon to add picture</a:t>
            </a:r>
            <a:endParaRPr lang="en-IN" dirty="0"/>
          </a:p>
        </p:txBody>
      </p:sp>
      <p:sp>
        <p:nvSpPr>
          <p:cNvPr id="37" name="Text Placeholder 34"/>
          <p:cNvSpPr>
            <a:spLocks noGrp="1"/>
          </p:cNvSpPr>
          <p:nvPr>
            <p:ph type="body" sz="quarter" idx="12" hasCustomPrompt="1"/>
          </p:nvPr>
        </p:nvSpPr>
        <p:spPr>
          <a:xfrm>
            <a:off x="3990975" y="1174297"/>
            <a:ext cx="4686301" cy="864053"/>
          </a:xfrm>
        </p:spPr>
        <p:txBody>
          <a:bodyPr>
            <a:normAutofit/>
          </a:bodyPr>
          <a:lstStyle>
            <a:lvl1pPr marL="0" indent="0">
              <a:buClr>
                <a:srgbClr val="0070C0"/>
              </a:buClr>
              <a:buFont typeface="Webdings" pitchFamily="18" charset="2"/>
              <a:buNone/>
              <a:tabLst/>
              <a:defRPr lang="en-US" sz="1200" kern="1200" baseline="0" dirty="0" smtClean="0">
                <a:solidFill>
                  <a:schemeClr val="accent2"/>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smtClean="0"/>
              <a:t>Up to 5 lines of text is allowed beyond which it will not be readable.</a:t>
            </a:r>
          </a:p>
        </p:txBody>
      </p:sp>
      <p:sp>
        <p:nvSpPr>
          <p:cNvPr id="15" name="Text Placeholder 31"/>
          <p:cNvSpPr>
            <a:spLocks noGrp="1"/>
          </p:cNvSpPr>
          <p:nvPr>
            <p:ph type="body" sz="quarter" idx="14" hasCustomPrompt="1"/>
          </p:nvPr>
        </p:nvSpPr>
        <p:spPr>
          <a:xfrm>
            <a:off x="3990974" y="872218"/>
            <a:ext cx="4673600" cy="195944"/>
          </a:xfrm>
        </p:spPr>
        <p:txBody>
          <a:bodyPr anchor="ctr">
            <a:noAutofit/>
          </a:bodyPr>
          <a:lstStyle>
            <a:lvl1pPr>
              <a:buNone/>
              <a:defRPr lang="en-US" sz="1400" b="1" kern="1200" dirty="0" smtClean="0">
                <a:solidFill>
                  <a:schemeClr val="accent2"/>
                </a:solidFill>
                <a:latin typeface="+mj-lt"/>
                <a:ea typeface="+mj-ea"/>
                <a:cs typeface="+mj-cs"/>
              </a:defRPr>
            </a:lvl1pPr>
          </a:lstStyle>
          <a:p>
            <a:pPr lvl="0"/>
            <a:r>
              <a:rPr lang="en-US" dirty="0" smtClean="0"/>
              <a:t>Opportunity</a:t>
            </a:r>
          </a:p>
        </p:txBody>
      </p:sp>
      <p:sp>
        <p:nvSpPr>
          <p:cNvPr id="19" name="Title 1"/>
          <p:cNvSpPr>
            <a:spLocks noGrp="1"/>
          </p:cNvSpPr>
          <p:nvPr>
            <p:ph type="title" hasCustomPrompt="1"/>
          </p:nvPr>
        </p:nvSpPr>
        <p:spPr>
          <a:xfrm>
            <a:off x="457200" y="105383"/>
            <a:ext cx="8229600" cy="415499"/>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Case Study Heading</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32" name="Text Placeholder 34"/>
          <p:cNvSpPr>
            <a:spLocks noGrp="1"/>
          </p:cNvSpPr>
          <p:nvPr>
            <p:ph type="body" sz="quarter" idx="19" hasCustomPrompt="1"/>
          </p:nvPr>
        </p:nvSpPr>
        <p:spPr>
          <a:xfrm>
            <a:off x="3990975" y="2434827"/>
            <a:ext cx="4686301" cy="864053"/>
          </a:xfrm>
        </p:spPr>
        <p:txBody>
          <a:bodyPr>
            <a:normAutofit/>
          </a:bodyPr>
          <a:lstStyle>
            <a:lvl1pPr marL="0" indent="0">
              <a:buClr>
                <a:srgbClr val="0070C0"/>
              </a:buClr>
              <a:buFont typeface="Webdings" pitchFamily="18" charset="2"/>
              <a:buNone/>
              <a:tabLst/>
              <a:defRPr lang="en-US" sz="1200" kern="1200" baseline="0" dirty="0" smtClean="0">
                <a:solidFill>
                  <a:schemeClr val="accent2"/>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smtClean="0"/>
              <a:t>Up to 5 lines of text is allowed beyond which it will not be readable.</a:t>
            </a:r>
          </a:p>
        </p:txBody>
      </p:sp>
      <p:sp>
        <p:nvSpPr>
          <p:cNvPr id="33" name="Text Placeholder 31"/>
          <p:cNvSpPr>
            <a:spLocks noGrp="1"/>
          </p:cNvSpPr>
          <p:nvPr>
            <p:ph type="body" sz="quarter" idx="20" hasCustomPrompt="1"/>
          </p:nvPr>
        </p:nvSpPr>
        <p:spPr>
          <a:xfrm>
            <a:off x="3990974" y="2132747"/>
            <a:ext cx="4673600" cy="195944"/>
          </a:xfrm>
        </p:spPr>
        <p:txBody>
          <a:bodyPr anchor="ctr">
            <a:noAutofit/>
          </a:bodyPr>
          <a:lstStyle>
            <a:lvl1pPr>
              <a:buNone/>
              <a:defRPr lang="en-US" sz="1400" b="1" kern="1200" baseline="0" dirty="0" smtClean="0">
                <a:solidFill>
                  <a:schemeClr val="accent2"/>
                </a:solidFill>
                <a:latin typeface="+mj-lt"/>
                <a:ea typeface="+mj-ea"/>
                <a:cs typeface="+mj-cs"/>
              </a:defRPr>
            </a:lvl1pPr>
          </a:lstStyle>
          <a:p>
            <a:pPr lvl="0"/>
            <a:r>
              <a:rPr lang="en-US" dirty="0" smtClean="0"/>
              <a:t>Challenges </a:t>
            </a:r>
          </a:p>
        </p:txBody>
      </p:sp>
      <p:sp>
        <p:nvSpPr>
          <p:cNvPr id="35" name="Text Placeholder 34"/>
          <p:cNvSpPr>
            <a:spLocks noGrp="1"/>
          </p:cNvSpPr>
          <p:nvPr>
            <p:ph type="body" sz="quarter" idx="21" hasCustomPrompt="1"/>
          </p:nvPr>
        </p:nvSpPr>
        <p:spPr>
          <a:xfrm>
            <a:off x="3990975" y="3721910"/>
            <a:ext cx="4686301" cy="864053"/>
          </a:xfrm>
        </p:spPr>
        <p:txBody>
          <a:bodyPr>
            <a:normAutofit/>
          </a:bodyPr>
          <a:lstStyle>
            <a:lvl1pPr marL="0" indent="0">
              <a:buClr>
                <a:srgbClr val="0070C0"/>
              </a:buClr>
              <a:buFont typeface="Webdings" pitchFamily="18" charset="2"/>
              <a:buNone/>
              <a:tabLst/>
              <a:defRPr lang="en-US" sz="1200" kern="1200" baseline="0" dirty="0" smtClean="0">
                <a:solidFill>
                  <a:schemeClr val="accent2"/>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smtClean="0"/>
              <a:t>Up to 5 lines of text is allowed beyond which it will not be readable.</a:t>
            </a:r>
          </a:p>
        </p:txBody>
      </p:sp>
      <p:sp>
        <p:nvSpPr>
          <p:cNvPr id="36" name="Text Placeholder 31"/>
          <p:cNvSpPr>
            <a:spLocks noGrp="1"/>
          </p:cNvSpPr>
          <p:nvPr>
            <p:ph type="body" sz="quarter" idx="22" hasCustomPrompt="1"/>
          </p:nvPr>
        </p:nvSpPr>
        <p:spPr>
          <a:xfrm>
            <a:off x="3990974" y="3419830"/>
            <a:ext cx="4673600" cy="195944"/>
          </a:xfrm>
        </p:spPr>
        <p:txBody>
          <a:bodyPr anchor="ctr">
            <a:noAutofit/>
          </a:bodyPr>
          <a:lstStyle>
            <a:lvl1pPr>
              <a:buNone/>
              <a:defRPr lang="en-US" sz="1400" b="1" kern="1200" dirty="0" smtClean="0">
                <a:solidFill>
                  <a:schemeClr val="accent2"/>
                </a:solidFill>
                <a:latin typeface="+mj-lt"/>
                <a:ea typeface="+mj-ea"/>
                <a:cs typeface="+mj-cs"/>
              </a:defRPr>
            </a:lvl1pPr>
          </a:lstStyle>
          <a:p>
            <a:pPr lvl="0"/>
            <a:r>
              <a:rPr lang="en-US" dirty="0" smtClean="0"/>
              <a:t>Solution</a:t>
            </a:r>
          </a:p>
        </p:txBody>
      </p:sp>
      <p:sp>
        <p:nvSpPr>
          <p:cNvPr id="10" name="Text Placeholder 2"/>
          <p:cNvSpPr>
            <a:spLocks noGrp="1"/>
          </p:cNvSpPr>
          <p:nvPr>
            <p:ph type="body" sz="quarter" idx="18" hasCustomPrompt="1"/>
          </p:nvPr>
        </p:nvSpPr>
        <p:spPr>
          <a:xfrm rot="16200000">
            <a:off x="3682890" y="894517"/>
            <a:ext cx="233172"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1" name="Text Placeholder 2"/>
          <p:cNvSpPr>
            <a:spLocks noGrp="1"/>
          </p:cNvSpPr>
          <p:nvPr>
            <p:ph type="body" sz="quarter" idx="23" hasCustomPrompt="1"/>
          </p:nvPr>
        </p:nvSpPr>
        <p:spPr>
          <a:xfrm rot="16200000">
            <a:off x="3682890" y="2160556"/>
            <a:ext cx="233172"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2" name="Text Placeholder 2"/>
          <p:cNvSpPr>
            <a:spLocks noGrp="1"/>
          </p:cNvSpPr>
          <p:nvPr>
            <p:ph type="body" sz="quarter" idx="24" hasCustomPrompt="1"/>
          </p:nvPr>
        </p:nvSpPr>
        <p:spPr>
          <a:xfrm rot="16200000">
            <a:off x="3682890" y="3448991"/>
            <a:ext cx="233172"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Case study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9" name="Title 1"/>
          <p:cNvSpPr>
            <a:spLocks noGrp="1"/>
          </p:cNvSpPr>
          <p:nvPr>
            <p:ph type="title" hasCustomPrompt="1"/>
          </p:nvPr>
        </p:nvSpPr>
        <p:spPr>
          <a:xfrm>
            <a:off x="457200" y="105383"/>
            <a:ext cx="8229600" cy="415499"/>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Image Slide</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3" name="Text Placeholder 6"/>
          <p:cNvSpPr>
            <a:spLocks noGrp="1"/>
          </p:cNvSpPr>
          <p:nvPr>
            <p:ph type="body" sz="quarter" idx="11" hasCustomPrompt="1"/>
          </p:nvPr>
        </p:nvSpPr>
        <p:spPr>
          <a:xfrm>
            <a:off x="4023360" y="1065979"/>
            <a:ext cx="4625788" cy="3436096"/>
          </a:xfrm>
        </p:spPr>
        <p:txBody>
          <a:bodyPr/>
          <a:lstStyle>
            <a:lvl1pPr marL="0" indent="0">
              <a:spcBef>
                <a:spcPts val="1200"/>
              </a:spcBef>
              <a:buNone/>
              <a:defRPr sz="2000" baseline="0"/>
            </a:lvl1pPr>
          </a:lstStyle>
          <a:p>
            <a:pPr lvl="0"/>
            <a:r>
              <a:rPr lang="en-US" dirty="0" smtClean="0"/>
              <a:t>Insert Text Here</a:t>
            </a:r>
            <a:endParaRPr lang="en-US" dirty="0"/>
          </a:p>
        </p:txBody>
      </p:sp>
      <p:sp>
        <p:nvSpPr>
          <p:cNvPr id="14" name="Picture Placeholder 25"/>
          <p:cNvSpPr>
            <a:spLocks noGrp="1"/>
          </p:cNvSpPr>
          <p:nvPr>
            <p:ph type="pic" sz="quarter" idx="10"/>
          </p:nvPr>
        </p:nvSpPr>
        <p:spPr>
          <a:xfrm>
            <a:off x="451756" y="1331464"/>
            <a:ext cx="2590800" cy="2905125"/>
          </a:xfrm>
        </p:spPr>
        <p:txBody>
          <a:bodyPr/>
          <a:lstStyle/>
          <a:p>
            <a:r>
              <a:rPr lang="en-US" smtClean="0"/>
              <a:t>Click icon to add picture</a:t>
            </a:r>
            <a:endParaRPr lang="en-IN" dirty="0"/>
          </a:p>
        </p:txBody>
      </p:sp>
    </p:spTree>
    <p:extLst>
      <p:ext uri="{BB962C8B-B14F-4D97-AF65-F5344CB8AC3E}">
        <p14:creationId xmlns:p14="http://schemas.microsoft.com/office/powerpoint/2010/main" val="57313508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Graph slide - Column Graph">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14908"/>
            <a:ext cx="8229600" cy="415499"/>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Title of Column Graph</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4" name="Chart Placeholder 13"/>
          <p:cNvSpPr>
            <a:spLocks noGrp="1"/>
          </p:cNvSpPr>
          <p:nvPr>
            <p:ph type="chart" sz="quarter" idx="10"/>
          </p:nvPr>
        </p:nvSpPr>
        <p:spPr>
          <a:xfrm>
            <a:off x="460375" y="1011262"/>
            <a:ext cx="8229600" cy="3537347"/>
          </a:xfrm>
        </p:spPr>
        <p:txBody>
          <a:bodyPr/>
          <a:lstStyle/>
          <a:p>
            <a:r>
              <a:rPr lang="en-US" smtClean="0"/>
              <a:t>Click icon to add chart</a:t>
            </a:r>
            <a:endParaRPr lang="en-IN" dirty="0"/>
          </a:p>
        </p:txBody>
      </p:sp>
      <p:sp>
        <p:nvSpPr>
          <p:cNvPr id="5" name="Oval 6"/>
          <p:cNvSpPr>
            <a:spLocks noChangeArrowheads="1"/>
          </p:cNvSpPr>
          <p:nvPr/>
        </p:nvSpPr>
        <p:spPr bwMode="gray">
          <a:xfrm>
            <a:off x="355600" y="4590826"/>
            <a:ext cx="8432800" cy="215890"/>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Graph Slide - Bar Graph">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14908"/>
            <a:ext cx="8229600" cy="415499"/>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Title of Bar Graph</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4" name="Chart Placeholder 13"/>
          <p:cNvSpPr>
            <a:spLocks noGrp="1"/>
          </p:cNvSpPr>
          <p:nvPr>
            <p:ph type="chart" sz="quarter" idx="10"/>
          </p:nvPr>
        </p:nvSpPr>
        <p:spPr>
          <a:xfrm>
            <a:off x="460375" y="1011262"/>
            <a:ext cx="8229600" cy="3537347"/>
          </a:xfrm>
        </p:spPr>
        <p:txBody>
          <a:bodyPr/>
          <a:lstStyle/>
          <a:p>
            <a:r>
              <a:rPr lang="en-US" smtClean="0"/>
              <a:t>Click icon to add chart</a:t>
            </a:r>
            <a:endParaRPr lang="en-IN"/>
          </a:p>
        </p:txBody>
      </p:sp>
      <p:sp>
        <p:nvSpPr>
          <p:cNvPr id="5" name="Oval 6"/>
          <p:cNvSpPr>
            <a:spLocks noChangeArrowheads="1"/>
          </p:cNvSpPr>
          <p:nvPr/>
        </p:nvSpPr>
        <p:spPr bwMode="gray">
          <a:xfrm>
            <a:off x="355600" y="4590826"/>
            <a:ext cx="8432800" cy="215890"/>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ie chart slid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14908"/>
            <a:ext cx="8229600" cy="415499"/>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Title of Pie Chart</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1" name="Chart Placeholder 13"/>
          <p:cNvSpPr>
            <a:spLocks noGrp="1"/>
          </p:cNvSpPr>
          <p:nvPr>
            <p:ph type="chart" sz="quarter" idx="10"/>
          </p:nvPr>
        </p:nvSpPr>
        <p:spPr>
          <a:xfrm>
            <a:off x="460375" y="1011262"/>
            <a:ext cx="8229600" cy="3537347"/>
          </a:xfrm>
        </p:spPr>
        <p:txBody>
          <a:bodyPr/>
          <a:lstStyle/>
          <a:p>
            <a:r>
              <a:rPr lang="en-US" smtClean="0"/>
              <a:t>Click icon to add chart</a:t>
            </a:r>
            <a:endParaRPr lang="en-IN"/>
          </a:p>
        </p:txBody>
      </p:sp>
      <p:sp>
        <p:nvSpPr>
          <p:cNvPr id="12" name="Oval 6"/>
          <p:cNvSpPr>
            <a:spLocks noChangeArrowheads="1"/>
          </p:cNvSpPr>
          <p:nvPr/>
        </p:nvSpPr>
        <p:spPr bwMode="gray">
          <a:xfrm>
            <a:off x="355600" y="4590826"/>
            <a:ext cx="8432800" cy="215890"/>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ie Chart slide option">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14908"/>
            <a:ext cx="8229600" cy="415499"/>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Title of Pie Chart</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5" name="Chart Placeholder 13"/>
          <p:cNvSpPr>
            <a:spLocks noGrp="1"/>
          </p:cNvSpPr>
          <p:nvPr>
            <p:ph type="chart" sz="quarter" idx="10"/>
          </p:nvPr>
        </p:nvSpPr>
        <p:spPr>
          <a:xfrm>
            <a:off x="460375" y="1011262"/>
            <a:ext cx="8229600" cy="3537347"/>
          </a:xfrm>
        </p:spPr>
        <p:txBody>
          <a:bodyPr/>
          <a:lstStyle/>
          <a:p>
            <a:r>
              <a:rPr lang="en-US" smtClean="0"/>
              <a:t>Click icon to add chart</a:t>
            </a:r>
            <a:endParaRPr lang="en-IN"/>
          </a:p>
        </p:txBody>
      </p:sp>
      <p:sp>
        <p:nvSpPr>
          <p:cNvPr id="7" name="Oval 6"/>
          <p:cNvSpPr>
            <a:spLocks noChangeArrowheads="1"/>
          </p:cNvSpPr>
          <p:nvPr/>
        </p:nvSpPr>
        <p:spPr bwMode="gray">
          <a:xfrm>
            <a:off x="355600" y="4590826"/>
            <a:ext cx="8432800" cy="215890"/>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Icons slide">
    <p:spTree>
      <p:nvGrpSpPr>
        <p:cNvPr id="1" name=""/>
        <p:cNvGrpSpPr/>
        <p:nvPr/>
      </p:nvGrpSpPr>
      <p:grpSpPr>
        <a:xfrm>
          <a:off x="0" y="0"/>
          <a:ext cx="0" cy="0"/>
          <a:chOff x="0" y="0"/>
          <a:chExt cx="0" cy="0"/>
        </a:xfrm>
      </p:grpSpPr>
      <p:sp>
        <p:nvSpPr>
          <p:cNvPr id="42" name="Oval 6"/>
          <p:cNvSpPr>
            <a:spLocks noChangeArrowheads="1"/>
          </p:cNvSpPr>
          <p:nvPr/>
        </p:nvSpPr>
        <p:spPr bwMode="gray">
          <a:xfrm>
            <a:off x="355600" y="4393818"/>
            <a:ext cx="8432800" cy="412898"/>
          </a:xfrm>
          <a:prstGeom prst="ellipse">
            <a:avLst/>
          </a:prstGeom>
          <a:gradFill rotWithShape="1">
            <a:gsLst>
              <a:gs pos="0">
                <a:srgbClr val="080808">
                  <a:alpha val="20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
        <p:nvSpPr>
          <p:cNvPr id="57" name="Text Placeholder 56"/>
          <p:cNvSpPr>
            <a:spLocks noGrp="1"/>
          </p:cNvSpPr>
          <p:nvPr>
            <p:ph type="body" sz="quarter" idx="10" hasCustomPrompt="1"/>
          </p:nvPr>
        </p:nvSpPr>
        <p:spPr>
          <a:xfrm>
            <a:off x="780166" y="3167574"/>
            <a:ext cx="1452108" cy="425053"/>
          </a:xfrm>
        </p:spPr>
        <p:txBody>
          <a:bodyPr anchor="ctr">
            <a:normAutofit/>
          </a:bodyPr>
          <a:lstStyle>
            <a:lvl1pPr algn="ctr">
              <a:buNone/>
              <a:defRPr lang="en-IN" sz="1800" kern="1200" dirty="0" smtClean="0">
                <a:solidFill>
                  <a:schemeClr val="accent2"/>
                </a:solidFill>
                <a:latin typeface="+mn-lt"/>
                <a:ea typeface="+mn-ea"/>
                <a:cs typeface="Arial" pitchFamily="34" charset="0"/>
              </a:defRPr>
            </a:lvl1pPr>
          </a:lstStyle>
          <a:p>
            <a:pPr lvl="0"/>
            <a:r>
              <a:rPr lang="en-US" dirty="0" smtClean="0"/>
              <a:t>Text 1</a:t>
            </a:r>
            <a:endParaRPr lang="en-IN" dirty="0"/>
          </a:p>
        </p:txBody>
      </p:sp>
      <p:sp>
        <p:nvSpPr>
          <p:cNvPr id="12" name="Title 4"/>
          <p:cNvSpPr>
            <a:spLocks noGrp="1"/>
          </p:cNvSpPr>
          <p:nvPr>
            <p:ph type="title" hasCustomPrompt="1"/>
          </p:nvPr>
        </p:nvSpPr>
        <p:spPr>
          <a:xfrm>
            <a:off x="460375" y="105018"/>
            <a:ext cx="8229600" cy="415499"/>
          </a:xfrm>
        </p:spPr>
        <p:txBody>
          <a:bodyPr/>
          <a:lstStyle>
            <a:lvl1pPr>
              <a:defRPr>
                <a:solidFill>
                  <a:schemeClr val="accent2"/>
                </a:solidFill>
              </a:defRPr>
            </a:lvl1pPr>
          </a:lstStyle>
          <a:p>
            <a:r>
              <a:rPr lang="en-US" dirty="0" smtClean="0"/>
              <a:t>Click to Add Title</a:t>
            </a:r>
            <a:endParaRPr lang="en-US" dirty="0"/>
          </a:p>
        </p:txBody>
      </p:sp>
      <p:sp>
        <p:nvSpPr>
          <p:cNvPr id="10" name="Text Placeholder 2"/>
          <p:cNvSpPr>
            <a:spLocks noGrp="1"/>
          </p:cNvSpPr>
          <p:nvPr>
            <p:ph type="body" sz="quarter" idx="18" hasCustomPrompt="1"/>
          </p:nvPr>
        </p:nvSpPr>
        <p:spPr>
          <a:xfrm>
            <a:off x="774700" y="1766277"/>
            <a:ext cx="1463040" cy="1340778"/>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3" name="Text Placeholder 56"/>
          <p:cNvSpPr>
            <a:spLocks noGrp="1"/>
          </p:cNvSpPr>
          <p:nvPr>
            <p:ph type="body" sz="quarter" idx="19" hasCustomPrompt="1"/>
          </p:nvPr>
        </p:nvSpPr>
        <p:spPr>
          <a:xfrm>
            <a:off x="2807316" y="3167574"/>
            <a:ext cx="1452108" cy="425053"/>
          </a:xfrm>
        </p:spPr>
        <p:txBody>
          <a:bodyPr anchor="ctr">
            <a:normAutofit/>
          </a:bodyPr>
          <a:lstStyle>
            <a:lvl1pPr algn="ctr">
              <a:buNone/>
              <a:defRPr lang="en-IN" sz="1800" kern="1200" dirty="0" smtClean="0">
                <a:solidFill>
                  <a:schemeClr val="accent2"/>
                </a:solidFill>
                <a:latin typeface="+mn-lt"/>
                <a:ea typeface="+mn-ea"/>
                <a:cs typeface="Arial" pitchFamily="34" charset="0"/>
              </a:defRPr>
            </a:lvl1pPr>
          </a:lstStyle>
          <a:p>
            <a:pPr lvl="0"/>
            <a:r>
              <a:rPr lang="en-US" dirty="0" smtClean="0"/>
              <a:t>Text 2</a:t>
            </a:r>
            <a:endParaRPr lang="en-IN" dirty="0"/>
          </a:p>
        </p:txBody>
      </p:sp>
      <p:sp>
        <p:nvSpPr>
          <p:cNvPr id="14" name="Text Placeholder 2"/>
          <p:cNvSpPr>
            <a:spLocks noGrp="1"/>
          </p:cNvSpPr>
          <p:nvPr>
            <p:ph type="body" sz="quarter" idx="20" hasCustomPrompt="1"/>
          </p:nvPr>
        </p:nvSpPr>
        <p:spPr>
          <a:xfrm>
            <a:off x="2801850" y="1766277"/>
            <a:ext cx="1463040" cy="1340778"/>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5" name="Text Placeholder 56"/>
          <p:cNvSpPr>
            <a:spLocks noGrp="1"/>
          </p:cNvSpPr>
          <p:nvPr>
            <p:ph type="body" sz="quarter" idx="21" hasCustomPrompt="1"/>
          </p:nvPr>
        </p:nvSpPr>
        <p:spPr>
          <a:xfrm>
            <a:off x="4811800" y="3167574"/>
            <a:ext cx="1452108" cy="425053"/>
          </a:xfrm>
        </p:spPr>
        <p:txBody>
          <a:bodyPr anchor="ctr">
            <a:normAutofit/>
          </a:bodyPr>
          <a:lstStyle>
            <a:lvl1pPr algn="ctr">
              <a:buNone/>
              <a:defRPr lang="en-IN" sz="1800" kern="1200" dirty="0" smtClean="0">
                <a:solidFill>
                  <a:schemeClr val="accent2"/>
                </a:solidFill>
                <a:latin typeface="+mn-lt"/>
                <a:ea typeface="+mn-ea"/>
                <a:cs typeface="Arial" pitchFamily="34" charset="0"/>
              </a:defRPr>
            </a:lvl1pPr>
          </a:lstStyle>
          <a:p>
            <a:pPr lvl="0"/>
            <a:r>
              <a:rPr lang="en-US" dirty="0" smtClean="0"/>
              <a:t>Text 3</a:t>
            </a:r>
            <a:endParaRPr lang="en-IN" dirty="0"/>
          </a:p>
        </p:txBody>
      </p:sp>
      <p:sp>
        <p:nvSpPr>
          <p:cNvPr id="16" name="Text Placeholder 2"/>
          <p:cNvSpPr>
            <a:spLocks noGrp="1"/>
          </p:cNvSpPr>
          <p:nvPr>
            <p:ph type="body" sz="quarter" idx="22" hasCustomPrompt="1"/>
          </p:nvPr>
        </p:nvSpPr>
        <p:spPr>
          <a:xfrm>
            <a:off x="4806334" y="1766277"/>
            <a:ext cx="1463040" cy="1340778"/>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7" name="Text Placeholder 56"/>
          <p:cNvSpPr>
            <a:spLocks noGrp="1"/>
          </p:cNvSpPr>
          <p:nvPr>
            <p:ph type="body" sz="quarter" idx="23" hasCustomPrompt="1"/>
          </p:nvPr>
        </p:nvSpPr>
        <p:spPr>
          <a:xfrm>
            <a:off x="6787266" y="3167574"/>
            <a:ext cx="1452108" cy="425053"/>
          </a:xfrm>
        </p:spPr>
        <p:txBody>
          <a:bodyPr anchor="ctr">
            <a:normAutofit/>
          </a:bodyPr>
          <a:lstStyle>
            <a:lvl1pPr algn="ctr">
              <a:buNone/>
              <a:defRPr lang="en-IN" sz="1800" kern="1200" dirty="0" smtClean="0">
                <a:solidFill>
                  <a:schemeClr val="accent2"/>
                </a:solidFill>
                <a:latin typeface="+mn-lt"/>
                <a:ea typeface="+mn-ea"/>
                <a:cs typeface="Arial" pitchFamily="34" charset="0"/>
              </a:defRPr>
            </a:lvl1pPr>
          </a:lstStyle>
          <a:p>
            <a:pPr lvl="0"/>
            <a:r>
              <a:rPr lang="en-US" dirty="0" smtClean="0"/>
              <a:t>Text 4</a:t>
            </a:r>
            <a:endParaRPr lang="en-IN" dirty="0"/>
          </a:p>
        </p:txBody>
      </p:sp>
      <p:sp>
        <p:nvSpPr>
          <p:cNvPr id="18" name="Text Placeholder 2"/>
          <p:cNvSpPr>
            <a:spLocks noGrp="1"/>
          </p:cNvSpPr>
          <p:nvPr>
            <p:ph type="body" sz="quarter" idx="24" hasCustomPrompt="1"/>
          </p:nvPr>
        </p:nvSpPr>
        <p:spPr>
          <a:xfrm>
            <a:off x="6781800" y="1766277"/>
            <a:ext cx="1463040" cy="1340778"/>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slide">
    <p:spTree>
      <p:nvGrpSpPr>
        <p:cNvPr id="1" name=""/>
        <p:cNvGrpSpPr/>
        <p:nvPr/>
      </p:nvGrpSpPr>
      <p:grpSpPr>
        <a:xfrm>
          <a:off x="0" y="0"/>
          <a:ext cx="0" cy="0"/>
          <a:chOff x="0" y="0"/>
          <a:chExt cx="0" cy="0"/>
        </a:xfrm>
      </p:grpSpPr>
      <p:sp>
        <p:nvSpPr>
          <p:cNvPr id="16" name="Title 1"/>
          <p:cNvSpPr>
            <a:spLocks noGrp="1"/>
          </p:cNvSpPr>
          <p:nvPr>
            <p:ph type="ctrTitle" hasCustomPrompt="1"/>
          </p:nvPr>
        </p:nvSpPr>
        <p:spPr>
          <a:xfrm>
            <a:off x="460375" y="109142"/>
            <a:ext cx="8229600" cy="411480"/>
          </a:xfrm>
        </p:spPr>
        <p:txBody>
          <a:bodyPr>
            <a:normAutofit/>
          </a:bodyPr>
          <a:lstStyle>
            <a:lvl1pPr>
              <a:defRPr>
                <a:solidFill>
                  <a:schemeClr val="accent2"/>
                </a:solidFill>
                <a:latin typeface="+mj-lt"/>
              </a:defRPr>
            </a:lvl1pPr>
          </a:lstStyle>
          <a:p>
            <a:r>
              <a:rPr lang="en-US" dirty="0" smtClean="0"/>
              <a:t>Agenda</a:t>
            </a:r>
            <a:endParaRPr lang="en-IN" dirty="0"/>
          </a:p>
        </p:txBody>
      </p:sp>
      <p:sp>
        <p:nvSpPr>
          <p:cNvPr id="17" name="Text Placeholder 38"/>
          <p:cNvSpPr>
            <a:spLocks noGrp="1"/>
          </p:cNvSpPr>
          <p:nvPr>
            <p:ph type="body" sz="quarter" idx="10" hasCustomPrompt="1"/>
          </p:nvPr>
        </p:nvSpPr>
        <p:spPr>
          <a:xfrm>
            <a:off x="1009015" y="1012882"/>
            <a:ext cx="7680960" cy="480060"/>
          </a:xfrm>
        </p:spPr>
        <p:txBody>
          <a:bodyPr anchor="ctr">
            <a:noAutofit/>
          </a:bodyPr>
          <a:lstStyle>
            <a:lvl1pPr marL="0" indent="0">
              <a:buNone/>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18" name="Text Placeholder 38"/>
          <p:cNvSpPr>
            <a:spLocks noGrp="1"/>
          </p:cNvSpPr>
          <p:nvPr>
            <p:ph type="body" sz="quarter" idx="11" hasCustomPrompt="1"/>
          </p:nvPr>
        </p:nvSpPr>
        <p:spPr>
          <a:xfrm>
            <a:off x="1009015" y="1785592"/>
            <a:ext cx="7680960" cy="480060"/>
          </a:xfrm>
        </p:spPr>
        <p:txBody>
          <a:bodyPr anchor="ctr">
            <a:noAutofit/>
          </a:bodyPr>
          <a:lstStyle>
            <a:lvl1pPr marL="0" indent="0">
              <a:buNone/>
              <a:tabLst/>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24" name="Text Placeholder 38"/>
          <p:cNvSpPr>
            <a:spLocks noGrp="1"/>
          </p:cNvSpPr>
          <p:nvPr>
            <p:ph type="body" sz="quarter" idx="12" hasCustomPrompt="1"/>
          </p:nvPr>
        </p:nvSpPr>
        <p:spPr>
          <a:xfrm>
            <a:off x="1009015" y="2552365"/>
            <a:ext cx="7680960" cy="480060"/>
          </a:xfrm>
        </p:spPr>
        <p:txBody>
          <a:bodyPr anchor="ctr">
            <a:noAutofit/>
          </a:bodyPr>
          <a:lstStyle>
            <a:lvl1pPr marL="0" indent="0">
              <a:buNone/>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25" name="Text Placeholder 38"/>
          <p:cNvSpPr>
            <a:spLocks noGrp="1"/>
          </p:cNvSpPr>
          <p:nvPr>
            <p:ph type="body" sz="quarter" idx="13" hasCustomPrompt="1"/>
          </p:nvPr>
        </p:nvSpPr>
        <p:spPr>
          <a:xfrm>
            <a:off x="1009015" y="3346523"/>
            <a:ext cx="7680960" cy="480060"/>
          </a:xfrm>
        </p:spPr>
        <p:txBody>
          <a:bodyPr anchor="ctr">
            <a:noAutofit/>
          </a:bodyPr>
          <a:lstStyle>
            <a:lvl1pPr marL="0" indent="0">
              <a:buNone/>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27" name="Text Placeholder 38"/>
          <p:cNvSpPr>
            <a:spLocks noGrp="1"/>
          </p:cNvSpPr>
          <p:nvPr>
            <p:ph type="body" sz="quarter" idx="14" hasCustomPrompt="1"/>
          </p:nvPr>
        </p:nvSpPr>
        <p:spPr>
          <a:xfrm>
            <a:off x="1009015" y="4128090"/>
            <a:ext cx="7680960" cy="480060"/>
          </a:xfrm>
        </p:spPr>
        <p:txBody>
          <a:bodyPr anchor="ctr">
            <a:noAutofit/>
          </a:bodyPr>
          <a:lstStyle>
            <a:lvl1pPr marL="0" indent="0">
              <a:buNone/>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28" name="Text Placeholder 38"/>
          <p:cNvSpPr>
            <a:spLocks noGrp="1"/>
          </p:cNvSpPr>
          <p:nvPr>
            <p:ph type="body" sz="quarter" idx="15" hasCustomPrompt="1"/>
          </p:nvPr>
        </p:nvSpPr>
        <p:spPr>
          <a:xfrm>
            <a:off x="460376" y="1009310"/>
            <a:ext cx="352425" cy="501594"/>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0" indent="0" algn="ctr">
              <a:buFont typeface="Arial" pitchFamily="34" charset="0"/>
              <a:buNone/>
              <a:defRPr sz="2400" b="1">
                <a:solidFill>
                  <a:schemeClr val="bg1"/>
                </a:solidFill>
                <a:latin typeface="+mn-lt"/>
              </a:defRPr>
            </a:lvl1pPr>
            <a:lvl2pPr>
              <a:buNone/>
              <a:defRPr/>
            </a:lvl2pPr>
            <a:lvl3pPr>
              <a:buNone/>
              <a:defRPr/>
            </a:lvl3pPr>
            <a:lvl4pPr>
              <a:buNone/>
              <a:defRPr/>
            </a:lvl4pPr>
            <a:lvl5pPr>
              <a:buNone/>
              <a:defRPr/>
            </a:lvl5pPr>
          </a:lstStyle>
          <a:p>
            <a:pPr lvl="0"/>
            <a:r>
              <a:rPr lang="en-US" dirty="0" smtClean="0"/>
              <a:t>1</a:t>
            </a:r>
          </a:p>
        </p:txBody>
      </p:sp>
      <p:sp>
        <p:nvSpPr>
          <p:cNvPr id="29" name="Text Placeholder 38"/>
          <p:cNvSpPr>
            <a:spLocks noGrp="1"/>
          </p:cNvSpPr>
          <p:nvPr>
            <p:ph type="body" sz="quarter" idx="16" hasCustomPrompt="1"/>
          </p:nvPr>
        </p:nvSpPr>
        <p:spPr>
          <a:xfrm>
            <a:off x="460376" y="1788064"/>
            <a:ext cx="352425" cy="501594"/>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342900" indent="-342900" algn="ctr">
              <a:buFont typeface="Arial" pitchFamily="34" charset="0"/>
              <a:buNone/>
              <a:defRPr lang="en-US" sz="2400" b="1" dirty="0" smtClean="0">
                <a:solidFill>
                  <a:schemeClr val="bg1"/>
                </a:solidFill>
                <a:latin typeface="+mn-lt"/>
              </a:defRPr>
            </a:lvl1pPr>
          </a:lstStyle>
          <a:p>
            <a:pPr marL="0" lvl="0" indent="0" algn="ctr"/>
            <a:r>
              <a:rPr lang="en-US" dirty="0" smtClean="0"/>
              <a:t>2</a:t>
            </a:r>
          </a:p>
        </p:txBody>
      </p:sp>
      <p:sp>
        <p:nvSpPr>
          <p:cNvPr id="30" name="Text Placeholder 38"/>
          <p:cNvSpPr>
            <a:spLocks noGrp="1"/>
          </p:cNvSpPr>
          <p:nvPr>
            <p:ph type="body" sz="quarter" idx="17" hasCustomPrompt="1"/>
          </p:nvPr>
        </p:nvSpPr>
        <p:spPr>
          <a:xfrm>
            <a:off x="460376" y="2566818"/>
            <a:ext cx="352425" cy="501594"/>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342900" indent="-342900" algn="ctr">
              <a:buFont typeface="Arial" pitchFamily="34" charset="0"/>
              <a:buNone/>
              <a:defRPr lang="en-US" sz="2400" b="1" dirty="0" smtClean="0">
                <a:solidFill>
                  <a:schemeClr val="bg1"/>
                </a:solidFill>
                <a:latin typeface="+mn-lt"/>
              </a:defRPr>
            </a:lvl1pPr>
          </a:lstStyle>
          <a:p>
            <a:pPr marL="0" lvl="0" indent="0" algn="ctr"/>
            <a:r>
              <a:rPr lang="en-US" dirty="0" smtClean="0"/>
              <a:t>3</a:t>
            </a:r>
          </a:p>
        </p:txBody>
      </p:sp>
      <p:sp>
        <p:nvSpPr>
          <p:cNvPr id="32" name="Text Placeholder 38"/>
          <p:cNvSpPr>
            <a:spLocks noGrp="1"/>
          </p:cNvSpPr>
          <p:nvPr>
            <p:ph type="body" sz="quarter" idx="18" hasCustomPrompt="1"/>
          </p:nvPr>
        </p:nvSpPr>
        <p:spPr>
          <a:xfrm>
            <a:off x="460376" y="3345572"/>
            <a:ext cx="352425" cy="501594"/>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342900" indent="-342900" algn="ctr">
              <a:buFont typeface="Arial" pitchFamily="34" charset="0"/>
              <a:buNone/>
              <a:defRPr lang="en-US" sz="2400" b="1" dirty="0" smtClean="0">
                <a:solidFill>
                  <a:schemeClr val="bg1"/>
                </a:solidFill>
                <a:latin typeface="+mn-lt"/>
              </a:defRPr>
            </a:lvl1pPr>
          </a:lstStyle>
          <a:p>
            <a:pPr marL="0" lvl="0" indent="0" algn="ctr"/>
            <a:r>
              <a:rPr lang="en-US" dirty="0" smtClean="0"/>
              <a:t>4</a:t>
            </a:r>
          </a:p>
        </p:txBody>
      </p:sp>
      <p:sp>
        <p:nvSpPr>
          <p:cNvPr id="33" name="Text Placeholder 38"/>
          <p:cNvSpPr>
            <a:spLocks noGrp="1"/>
          </p:cNvSpPr>
          <p:nvPr>
            <p:ph type="body" sz="quarter" idx="19" hasCustomPrompt="1"/>
          </p:nvPr>
        </p:nvSpPr>
        <p:spPr>
          <a:xfrm>
            <a:off x="460376" y="4124325"/>
            <a:ext cx="352425" cy="501594"/>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342900" indent="-342900" algn="ctr">
              <a:buFont typeface="Arial" pitchFamily="34" charset="0"/>
              <a:buNone/>
              <a:defRPr lang="en-US" sz="2400" b="1" dirty="0" smtClean="0">
                <a:solidFill>
                  <a:schemeClr val="bg1"/>
                </a:solidFill>
                <a:latin typeface="+mn-lt"/>
              </a:defRPr>
            </a:lvl1pPr>
          </a:lstStyle>
          <a:p>
            <a:pPr marL="0" lvl="0" indent="0" algn="ctr"/>
            <a:r>
              <a:rPr lang="en-US" dirty="0" smtClean="0"/>
              <a:t>5</a:t>
            </a:r>
          </a:p>
        </p:txBody>
      </p:sp>
    </p:spTree>
    <p:extLst>
      <p:ext uri="{BB962C8B-B14F-4D97-AF65-F5344CB8AC3E}">
        <p14:creationId xmlns:p14="http://schemas.microsoft.com/office/powerpoint/2010/main" val="59253820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Icon connector slide">
    <p:spTree>
      <p:nvGrpSpPr>
        <p:cNvPr id="1" name=""/>
        <p:cNvGrpSpPr/>
        <p:nvPr/>
      </p:nvGrpSpPr>
      <p:grpSpPr>
        <a:xfrm>
          <a:off x="0" y="0"/>
          <a:ext cx="0" cy="0"/>
          <a:chOff x="0" y="0"/>
          <a:chExt cx="0" cy="0"/>
        </a:xfrm>
      </p:grpSpPr>
      <p:sp>
        <p:nvSpPr>
          <p:cNvPr id="27" name="Text Placeholder 2"/>
          <p:cNvSpPr>
            <a:spLocks noGrp="1"/>
          </p:cNvSpPr>
          <p:nvPr>
            <p:ph type="body" sz="quarter" idx="22" hasCustomPrompt="1"/>
          </p:nvPr>
        </p:nvSpPr>
        <p:spPr>
          <a:xfrm>
            <a:off x="2985476" y="1295400"/>
            <a:ext cx="3173048" cy="2894076"/>
          </a:xfrm>
          <a:prstGeom prst="ellipse">
            <a:avLst/>
          </a:prstGeom>
          <a:noFill/>
          <a:ln>
            <a:solidFill>
              <a:schemeClr val="accent2">
                <a:lumMod val="40000"/>
                <a:lumOff val="60000"/>
              </a:schemeClr>
            </a:solidFill>
            <a:prstDash val="sysDash"/>
          </a:ln>
        </p:spPr>
        <p:txBody>
          <a:bodyPr/>
          <a:lstStyle>
            <a:lvl1pPr marL="0" indent="0">
              <a:buNone/>
              <a:defRPr>
                <a:noFill/>
              </a:defRPr>
            </a:lvl1pPr>
          </a:lstStyle>
          <a:p>
            <a:pPr lvl="0"/>
            <a:r>
              <a:rPr lang="en-US" dirty="0" smtClean="0"/>
              <a:t>.</a:t>
            </a:r>
            <a:endParaRPr lang="en-US" dirty="0"/>
          </a:p>
        </p:txBody>
      </p:sp>
      <p:sp>
        <p:nvSpPr>
          <p:cNvPr id="38" name="Title 4"/>
          <p:cNvSpPr>
            <a:spLocks noGrp="1"/>
          </p:cNvSpPr>
          <p:nvPr>
            <p:ph type="title" hasCustomPrompt="1"/>
          </p:nvPr>
        </p:nvSpPr>
        <p:spPr>
          <a:xfrm>
            <a:off x="460375" y="105018"/>
            <a:ext cx="8229600" cy="415499"/>
          </a:xfrm>
        </p:spPr>
        <p:txBody>
          <a:bodyPr/>
          <a:lstStyle>
            <a:lvl1pPr>
              <a:defRPr>
                <a:solidFill>
                  <a:schemeClr val="accent2"/>
                </a:solidFill>
              </a:defRPr>
            </a:lvl1pPr>
          </a:lstStyle>
          <a:p>
            <a:r>
              <a:rPr lang="en-US" dirty="0" smtClean="0"/>
              <a:t>Click to Add Title</a:t>
            </a:r>
            <a:endParaRPr lang="en-US" dirty="0"/>
          </a:p>
        </p:txBody>
      </p:sp>
      <p:sp>
        <p:nvSpPr>
          <p:cNvPr id="30" name="Text Placeholder 56"/>
          <p:cNvSpPr>
            <a:spLocks noGrp="1"/>
          </p:cNvSpPr>
          <p:nvPr>
            <p:ph type="body" sz="quarter" idx="14" hasCustomPrompt="1"/>
          </p:nvPr>
        </p:nvSpPr>
        <p:spPr>
          <a:xfrm>
            <a:off x="3474131" y="2364474"/>
            <a:ext cx="2231528" cy="520241"/>
          </a:xfrm>
        </p:spPr>
        <p:txBody>
          <a:bodyPr>
            <a:noAutofit/>
          </a:bodyPr>
          <a:lstStyle>
            <a:lvl1pPr marL="0" indent="0" algn="ctr">
              <a:buNone/>
              <a:defRPr lang="en-IN" sz="2000" kern="1200" baseline="0" dirty="0" smtClean="0">
                <a:solidFill>
                  <a:schemeClr val="accent2"/>
                </a:solidFill>
                <a:latin typeface="+mj-lt"/>
                <a:ea typeface="+mn-ea"/>
                <a:cs typeface="Arial" pitchFamily="34" charset="0"/>
              </a:defRPr>
            </a:lvl1pPr>
          </a:lstStyle>
          <a:p>
            <a:pPr lvl="0"/>
            <a:r>
              <a:rPr lang="en-US" dirty="0" smtClean="0"/>
              <a:t>INSERT TEXT Subject Matter</a:t>
            </a:r>
            <a:endParaRPr lang="en-IN" dirty="0"/>
          </a:p>
        </p:txBody>
      </p:sp>
      <p:sp>
        <p:nvSpPr>
          <p:cNvPr id="34" name="Text Placeholder 56"/>
          <p:cNvSpPr>
            <a:spLocks noGrp="1"/>
          </p:cNvSpPr>
          <p:nvPr>
            <p:ph type="body" sz="quarter" idx="13" hasCustomPrompt="1"/>
          </p:nvPr>
        </p:nvSpPr>
        <p:spPr>
          <a:xfrm>
            <a:off x="3863878" y="715208"/>
            <a:ext cx="1416244" cy="247358"/>
          </a:xfrm>
        </p:spPr>
        <p:txBody>
          <a:bodyPr>
            <a:normAutofit/>
          </a:bodyPr>
          <a:lstStyle>
            <a:lvl1pPr algn="ctr">
              <a:buNone/>
              <a:defRPr lang="en-IN" sz="1400" kern="1200" dirty="0" smtClean="0">
                <a:solidFill>
                  <a:schemeClr val="accent2"/>
                </a:solidFill>
                <a:latin typeface="+mn-lt"/>
                <a:ea typeface="+mn-ea"/>
                <a:cs typeface="Arial" pitchFamily="34" charset="0"/>
              </a:defRPr>
            </a:lvl1pPr>
          </a:lstStyle>
          <a:p>
            <a:pPr lvl="0"/>
            <a:r>
              <a:rPr lang="en-US" dirty="0" smtClean="0"/>
              <a:t>Text Here</a:t>
            </a:r>
            <a:endParaRPr lang="en-IN" dirty="0"/>
          </a:p>
        </p:txBody>
      </p:sp>
      <p:sp>
        <p:nvSpPr>
          <p:cNvPr id="37" name="Text Placeholder 56"/>
          <p:cNvSpPr>
            <a:spLocks noGrp="1"/>
          </p:cNvSpPr>
          <p:nvPr>
            <p:ph type="body" sz="quarter" idx="15" hasCustomPrompt="1"/>
          </p:nvPr>
        </p:nvSpPr>
        <p:spPr>
          <a:xfrm>
            <a:off x="3863878" y="4593634"/>
            <a:ext cx="1416244" cy="247358"/>
          </a:xfrm>
        </p:spPr>
        <p:txBody>
          <a:bodyPr>
            <a:normAutofit/>
          </a:bodyPr>
          <a:lstStyle>
            <a:lvl1pPr algn="ctr">
              <a:buNone/>
              <a:defRPr lang="en-IN" sz="1400" kern="1200" dirty="0" smtClean="0">
                <a:solidFill>
                  <a:schemeClr val="accent2"/>
                </a:solidFill>
                <a:latin typeface="+mn-lt"/>
                <a:ea typeface="+mn-ea"/>
                <a:cs typeface="Arial" pitchFamily="34" charset="0"/>
              </a:defRPr>
            </a:lvl1pPr>
          </a:lstStyle>
          <a:p>
            <a:pPr lvl="0"/>
            <a:r>
              <a:rPr lang="en-US" dirty="0" smtClean="0"/>
              <a:t>Text Here</a:t>
            </a:r>
            <a:endParaRPr lang="en-IN" dirty="0"/>
          </a:p>
        </p:txBody>
      </p:sp>
      <p:sp>
        <p:nvSpPr>
          <p:cNvPr id="39" name="Text Placeholder 56"/>
          <p:cNvSpPr>
            <a:spLocks noGrp="1"/>
          </p:cNvSpPr>
          <p:nvPr>
            <p:ph type="body" sz="quarter" idx="16" hasCustomPrompt="1"/>
          </p:nvPr>
        </p:nvSpPr>
        <p:spPr>
          <a:xfrm>
            <a:off x="6756686" y="2424265"/>
            <a:ext cx="1416244" cy="247358"/>
          </a:xfrm>
        </p:spPr>
        <p:txBody>
          <a:bodyPr>
            <a:normAutofit/>
          </a:bodyPr>
          <a:lstStyle>
            <a:lvl1pPr algn="ctr">
              <a:buNone/>
              <a:defRPr lang="en-IN" sz="1400" kern="1200" dirty="0" smtClean="0">
                <a:solidFill>
                  <a:schemeClr val="accent2"/>
                </a:solidFill>
                <a:latin typeface="+mn-lt"/>
                <a:ea typeface="+mn-ea"/>
                <a:cs typeface="Arial" pitchFamily="34" charset="0"/>
              </a:defRPr>
            </a:lvl1pPr>
          </a:lstStyle>
          <a:p>
            <a:pPr lvl="0"/>
            <a:r>
              <a:rPr lang="en-US" dirty="0" smtClean="0"/>
              <a:t>Text Here</a:t>
            </a:r>
            <a:endParaRPr lang="en-IN" dirty="0"/>
          </a:p>
        </p:txBody>
      </p:sp>
      <p:sp>
        <p:nvSpPr>
          <p:cNvPr id="40" name="Text Placeholder 56"/>
          <p:cNvSpPr>
            <a:spLocks noGrp="1"/>
          </p:cNvSpPr>
          <p:nvPr>
            <p:ph type="body" sz="quarter" idx="17" hasCustomPrompt="1"/>
          </p:nvPr>
        </p:nvSpPr>
        <p:spPr>
          <a:xfrm>
            <a:off x="1092392" y="2424265"/>
            <a:ext cx="1416244" cy="247358"/>
          </a:xfrm>
        </p:spPr>
        <p:txBody>
          <a:bodyPr>
            <a:normAutofit/>
          </a:bodyPr>
          <a:lstStyle>
            <a:lvl1pPr algn="ctr">
              <a:buNone/>
              <a:defRPr lang="en-IN" sz="1400" kern="1200" dirty="0" smtClean="0">
                <a:solidFill>
                  <a:schemeClr val="accent2"/>
                </a:solidFill>
                <a:latin typeface="+mn-lt"/>
                <a:ea typeface="+mn-ea"/>
                <a:cs typeface="Arial" pitchFamily="34" charset="0"/>
              </a:defRPr>
            </a:lvl1pPr>
          </a:lstStyle>
          <a:p>
            <a:pPr lvl="0"/>
            <a:r>
              <a:rPr lang="en-US" dirty="0" smtClean="0"/>
              <a:t>Text Here</a:t>
            </a:r>
            <a:endParaRPr lang="en-IN" dirty="0"/>
          </a:p>
        </p:txBody>
      </p:sp>
      <p:sp>
        <p:nvSpPr>
          <p:cNvPr id="15" name="Text Placeholder 2"/>
          <p:cNvSpPr>
            <a:spLocks noGrp="1"/>
          </p:cNvSpPr>
          <p:nvPr>
            <p:ph type="body" sz="quarter" idx="18" hasCustomPrompt="1"/>
          </p:nvPr>
        </p:nvSpPr>
        <p:spPr>
          <a:xfrm>
            <a:off x="4115775" y="974237"/>
            <a:ext cx="855248" cy="806792"/>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9" name="Text Placeholder 2"/>
          <p:cNvSpPr>
            <a:spLocks noGrp="1"/>
          </p:cNvSpPr>
          <p:nvPr>
            <p:ph type="body" sz="quarter" idx="19" hasCustomPrompt="1"/>
          </p:nvPr>
        </p:nvSpPr>
        <p:spPr>
          <a:xfrm>
            <a:off x="4115775" y="3812687"/>
            <a:ext cx="855248" cy="806792"/>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21" name="Text Placeholder 2"/>
          <p:cNvSpPr>
            <a:spLocks noGrp="1"/>
          </p:cNvSpPr>
          <p:nvPr>
            <p:ph type="body" sz="quarter" idx="20" hasCustomPrompt="1"/>
          </p:nvPr>
        </p:nvSpPr>
        <p:spPr>
          <a:xfrm>
            <a:off x="2576145" y="2174387"/>
            <a:ext cx="855248" cy="806792"/>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24" name="Text Placeholder 2"/>
          <p:cNvSpPr>
            <a:spLocks noGrp="1"/>
          </p:cNvSpPr>
          <p:nvPr>
            <p:ph type="body" sz="quarter" idx="21" hasCustomPrompt="1"/>
          </p:nvPr>
        </p:nvSpPr>
        <p:spPr>
          <a:xfrm>
            <a:off x="5740398" y="2164862"/>
            <a:ext cx="855248" cy="806792"/>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hank you slide">
    <p:bg>
      <p:bgPr>
        <a:solidFill>
          <a:schemeClr val="bg1"/>
        </a:solidFill>
        <a:effectLst/>
      </p:bgPr>
    </p:bg>
    <p:spTree>
      <p:nvGrpSpPr>
        <p:cNvPr id="1" name=""/>
        <p:cNvGrpSpPr/>
        <p:nvPr/>
      </p:nvGrpSpPr>
      <p:grpSpPr>
        <a:xfrm>
          <a:off x="0" y="0"/>
          <a:ext cx="0" cy="0"/>
          <a:chOff x="0" y="0"/>
          <a:chExt cx="0" cy="0"/>
        </a:xfrm>
      </p:grpSpPr>
      <p:sp>
        <p:nvSpPr>
          <p:cNvPr id="5" name="Title 3"/>
          <p:cNvSpPr>
            <a:spLocks noGrp="1"/>
          </p:cNvSpPr>
          <p:nvPr>
            <p:ph type="ctrTitle" hasCustomPrompt="1"/>
          </p:nvPr>
        </p:nvSpPr>
        <p:spPr>
          <a:xfrm>
            <a:off x="4547711" y="1325737"/>
            <a:ext cx="4203553" cy="415499"/>
          </a:xfrm>
        </p:spPr>
        <p:txBody>
          <a:bodyPr/>
          <a:lstStyle>
            <a:lvl1pPr>
              <a:defRPr>
                <a:solidFill>
                  <a:schemeClr val="accent2"/>
                </a:solidFill>
                <a:latin typeface="+mj-lt"/>
              </a:defRPr>
            </a:lvl1pPr>
          </a:lstStyle>
          <a:p>
            <a:r>
              <a:rPr lang="en-US" dirty="0" smtClean="0"/>
              <a:t>Thank you</a:t>
            </a:r>
            <a:endParaRPr lang="en-US" dirty="0"/>
          </a:p>
        </p:txBody>
      </p:sp>
      <p:sp>
        <p:nvSpPr>
          <p:cNvPr id="10" name="Text Placeholder 56"/>
          <p:cNvSpPr>
            <a:spLocks noGrp="1"/>
          </p:cNvSpPr>
          <p:nvPr>
            <p:ph type="body" sz="quarter" idx="19" hasCustomPrompt="1"/>
          </p:nvPr>
        </p:nvSpPr>
        <p:spPr>
          <a:xfrm>
            <a:off x="4547710" y="1914563"/>
            <a:ext cx="4158442" cy="266282"/>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Your Name</a:t>
            </a:r>
            <a:endParaRPr lang="en-IN" dirty="0"/>
          </a:p>
        </p:txBody>
      </p:sp>
      <p:sp>
        <p:nvSpPr>
          <p:cNvPr id="11" name="Text Placeholder 56"/>
          <p:cNvSpPr>
            <a:spLocks noGrp="1"/>
          </p:cNvSpPr>
          <p:nvPr>
            <p:ph type="body" sz="quarter" idx="20" hasCustomPrompt="1"/>
          </p:nvPr>
        </p:nvSpPr>
        <p:spPr>
          <a:xfrm>
            <a:off x="4547710" y="2653257"/>
            <a:ext cx="4158442" cy="236083"/>
          </a:xfrm>
        </p:spPr>
        <p:txBody>
          <a:bodyPr>
            <a:noAutofit/>
          </a:bodyPr>
          <a:lstStyle>
            <a:lvl1pPr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Email ID</a:t>
            </a:r>
            <a:endParaRPr lang="en-IN" dirty="0"/>
          </a:p>
        </p:txBody>
      </p:sp>
      <p:sp>
        <p:nvSpPr>
          <p:cNvPr id="8" name="Rectangle 7"/>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pic>
        <p:nvPicPr>
          <p:cNvPr id="9" name="Picture 8" descr="WIPRO PPT Design.jpg"/>
          <p:cNvPicPr>
            <a:picLocks noChangeAspect="1"/>
          </p:cNvPicPr>
          <p:nvPr/>
        </p:nvPicPr>
        <p:blipFill>
          <a:blip r:embed="rId2"/>
          <a:stretch>
            <a:fillRect/>
          </a:stretch>
        </p:blipFill>
        <p:spPr>
          <a:xfrm>
            <a:off x="5121" y="3353280"/>
            <a:ext cx="9133758" cy="1628296"/>
          </a:xfrm>
          <a:prstGeom prst="rect">
            <a:avLst/>
          </a:prstGeom>
        </p:spPr>
      </p:pic>
      <p:sp>
        <p:nvSpPr>
          <p:cNvPr id="14" name="Text Placeholder 56"/>
          <p:cNvSpPr>
            <a:spLocks noGrp="1"/>
          </p:cNvSpPr>
          <p:nvPr>
            <p:ph type="body" sz="quarter" idx="21" hasCustomPrompt="1"/>
          </p:nvPr>
        </p:nvSpPr>
        <p:spPr>
          <a:xfrm>
            <a:off x="4547710" y="2275751"/>
            <a:ext cx="4158442" cy="266282"/>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Designation</a:t>
            </a:r>
            <a:endParaRPr lang="en-IN" dirty="0"/>
          </a:p>
        </p:txBody>
      </p:sp>
      <p:cxnSp>
        <p:nvCxnSpPr>
          <p:cNvPr id="15" name="Straight Connector 14"/>
          <p:cNvCxnSpPr/>
          <p:nvPr/>
        </p:nvCxnSpPr>
        <p:spPr>
          <a:xfrm rot="5400000">
            <a:off x="3276519" y="2055893"/>
            <a:ext cx="2065500" cy="1588"/>
          </a:xfrm>
          <a:prstGeom prst="line">
            <a:avLst/>
          </a:prstGeom>
          <a:ln w="19050">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12107" y="1148497"/>
            <a:ext cx="1717429" cy="1908254"/>
          </a:xfrm>
          <a:prstGeom prst="rect">
            <a:avLst/>
          </a:prstGeom>
          <a:noFill/>
          <a:ln>
            <a:noFill/>
          </a:ln>
        </p:spPr>
      </p:pic>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slide with customer logo">
    <p:bg>
      <p:bgPr>
        <a:solidFill>
          <a:schemeClr val="bg1"/>
        </a:solidFill>
        <a:effectLst/>
      </p:bgPr>
    </p:bg>
    <p:spTree>
      <p:nvGrpSpPr>
        <p:cNvPr id="1" name=""/>
        <p:cNvGrpSpPr/>
        <p:nvPr/>
      </p:nvGrpSpPr>
      <p:grpSpPr>
        <a:xfrm>
          <a:off x="0" y="0"/>
          <a:ext cx="0" cy="0"/>
          <a:chOff x="0" y="0"/>
          <a:chExt cx="0" cy="0"/>
        </a:xfrm>
      </p:grpSpPr>
      <p:sp>
        <p:nvSpPr>
          <p:cNvPr id="16" name="Picture Placeholder 9"/>
          <p:cNvSpPr>
            <a:spLocks noGrp="1"/>
          </p:cNvSpPr>
          <p:nvPr>
            <p:ph type="pic" sz="quarter" idx="10" hasCustomPrompt="1"/>
          </p:nvPr>
        </p:nvSpPr>
        <p:spPr>
          <a:xfrm>
            <a:off x="2612799" y="1383322"/>
            <a:ext cx="1447572" cy="1508369"/>
          </a:xfrm>
        </p:spPr>
        <p:txBody>
          <a:bodyPr>
            <a:noAutofit/>
          </a:bodyPr>
          <a:lstStyle>
            <a:lvl1pPr marL="0" indent="0" algn="ctr">
              <a:buNone/>
              <a:defRPr sz="1100" baseline="0">
                <a:solidFill>
                  <a:schemeClr val="accent2"/>
                </a:solidFill>
                <a:latin typeface="+mj-lt"/>
              </a:defRPr>
            </a:lvl1pPr>
          </a:lstStyle>
          <a:p>
            <a:r>
              <a:rPr lang="en-US" dirty="0" smtClean="0"/>
              <a:t>Click here to add Customer / Partner Logo</a:t>
            </a:r>
            <a:endParaRPr lang="en-IN" dirty="0"/>
          </a:p>
        </p:txBody>
      </p:sp>
      <p:sp>
        <p:nvSpPr>
          <p:cNvPr id="14" name="Rectangle 13"/>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solidFill>
                <a:schemeClr val="accent6">
                  <a:lumMod val="50000"/>
                </a:schemeClr>
              </a:solidFill>
              <a:latin typeface="+mj-lt"/>
            </a:endParaRPr>
          </a:p>
        </p:txBody>
      </p:sp>
      <p:pic>
        <p:nvPicPr>
          <p:cNvPr id="15" name="Picture 14" descr="WIPRO PPT Design.jpg"/>
          <p:cNvPicPr>
            <a:picLocks noChangeAspect="1"/>
          </p:cNvPicPr>
          <p:nvPr/>
        </p:nvPicPr>
        <p:blipFill>
          <a:blip r:embed="rId2"/>
          <a:stretch>
            <a:fillRect/>
          </a:stretch>
        </p:blipFill>
        <p:spPr>
          <a:xfrm>
            <a:off x="5121" y="3353280"/>
            <a:ext cx="9133758" cy="1628296"/>
          </a:xfrm>
          <a:prstGeom prst="rect">
            <a:avLst/>
          </a:prstGeom>
        </p:spPr>
      </p:pic>
      <p:sp>
        <p:nvSpPr>
          <p:cNvPr id="11" name="Text Placeholder 56"/>
          <p:cNvSpPr>
            <a:spLocks noGrp="1"/>
          </p:cNvSpPr>
          <p:nvPr>
            <p:ph type="body" sz="quarter" idx="20" hasCustomPrompt="1"/>
          </p:nvPr>
        </p:nvSpPr>
        <p:spPr>
          <a:xfrm>
            <a:off x="4559968" y="2367849"/>
            <a:ext cx="4158442" cy="290318"/>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Your Name</a:t>
            </a:r>
            <a:endParaRPr lang="en-IN" dirty="0"/>
          </a:p>
        </p:txBody>
      </p:sp>
      <p:sp>
        <p:nvSpPr>
          <p:cNvPr id="13" name="Title 1"/>
          <p:cNvSpPr>
            <a:spLocks noGrp="1"/>
          </p:cNvSpPr>
          <p:nvPr>
            <p:ph type="ctrTitle" hasCustomPrompt="1"/>
          </p:nvPr>
        </p:nvSpPr>
        <p:spPr>
          <a:xfrm>
            <a:off x="4559742" y="1110343"/>
            <a:ext cx="4142266" cy="1160371"/>
          </a:xfrm>
          <a:noFill/>
        </p:spPr>
        <p:txBody>
          <a:bodyPr wrap="square" rtlCol="0" anchor="ctr">
            <a:normAutofit/>
          </a:bodyPr>
          <a:lstStyle>
            <a:lvl1pPr marL="0" algn="l">
              <a:defRPr lang="en-US" sz="3400" dirty="0">
                <a:solidFill>
                  <a:schemeClr val="accent2"/>
                </a:solidFill>
                <a:latin typeface="+mj-lt"/>
                <a:ea typeface="+mn-ea"/>
                <a:cs typeface="Arial"/>
              </a:defRPr>
            </a:lvl1pPr>
          </a:lstStyle>
          <a:p>
            <a:pPr marL="0" lvl="0" algn="l"/>
            <a:r>
              <a:rPr lang="en-US" dirty="0" smtClean="0"/>
              <a:t>Insert Title</a:t>
            </a:r>
            <a:br>
              <a:rPr lang="en-US" dirty="0" smtClean="0"/>
            </a:br>
            <a:r>
              <a:rPr lang="en-US" dirty="0" smtClean="0"/>
              <a:t>Here</a:t>
            </a:r>
            <a:endParaRPr lang="en-US" dirty="0"/>
          </a:p>
        </p:txBody>
      </p:sp>
      <p:sp>
        <p:nvSpPr>
          <p:cNvPr id="25" name="Text Placeholder 56"/>
          <p:cNvSpPr>
            <a:spLocks noGrp="1"/>
          </p:cNvSpPr>
          <p:nvPr>
            <p:ph type="body" sz="quarter" idx="21" hasCustomPrompt="1"/>
          </p:nvPr>
        </p:nvSpPr>
        <p:spPr>
          <a:xfrm>
            <a:off x="4572000" y="2731558"/>
            <a:ext cx="4158442" cy="307436"/>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Designation</a:t>
            </a:r>
            <a:endParaRPr lang="en-IN" dirty="0"/>
          </a:p>
        </p:txBody>
      </p:sp>
      <p:cxnSp>
        <p:nvCxnSpPr>
          <p:cNvPr id="17" name="Straight Connector 16"/>
          <p:cNvCxnSpPr/>
          <p:nvPr/>
        </p:nvCxnSpPr>
        <p:spPr>
          <a:xfrm rot="5400000">
            <a:off x="3276519" y="2055893"/>
            <a:ext cx="2065500" cy="1588"/>
          </a:xfrm>
          <a:prstGeom prst="line">
            <a:avLst/>
          </a:prstGeom>
          <a:ln w="19050">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3400" y="1148497"/>
            <a:ext cx="1717429" cy="1908254"/>
          </a:xfrm>
          <a:prstGeom prst="rect">
            <a:avLst/>
          </a:prstGeom>
          <a:noFill/>
          <a:ln>
            <a:noFill/>
          </a:ln>
        </p:spPr>
      </p:pic>
    </p:spTree>
    <p:extLst>
      <p:ext uri="{BB962C8B-B14F-4D97-AF65-F5344CB8AC3E}">
        <p14:creationId xmlns:p14="http://schemas.microsoft.com/office/powerpoint/2010/main" val="3429468675"/>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ection breaker slide with customer logo">
    <p:bg>
      <p:bgPr>
        <a:solidFill>
          <a:schemeClr val="bg1"/>
        </a:solidFill>
        <a:effectLst/>
      </p:bgPr>
    </p:bg>
    <p:spTree>
      <p:nvGrpSpPr>
        <p:cNvPr id="1" name=""/>
        <p:cNvGrpSpPr/>
        <p:nvPr/>
      </p:nvGrpSpPr>
      <p:grpSpPr>
        <a:xfrm>
          <a:off x="0" y="0"/>
          <a:ext cx="0" cy="0"/>
          <a:chOff x="0" y="0"/>
          <a:chExt cx="0" cy="0"/>
        </a:xfrm>
      </p:grpSpPr>
      <p:sp>
        <p:nvSpPr>
          <p:cNvPr id="16" name="Rectangle 15"/>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pic>
        <p:nvPicPr>
          <p:cNvPr id="17" name="Picture 16" descr="WIPRO PPT Design.jpg"/>
          <p:cNvPicPr>
            <a:picLocks noChangeAspect="1"/>
          </p:cNvPicPr>
          <p:nvPr/>
        </p:nvPicPr>
        <p:blipFill>
          <a:blip r:embed="rId2"/>
          <a:stretch>
            <a:fillRect/>
          </a:stretch>
        </p:blipFill>
        <p:spPr>
          <a:xfrm>
            <a:off x="5121" y="3353280"/>
            <a:ext cx="9133758" cy="1628296"/>
          </a:xfrm>
          <a:prstGeom prst="rect">
            <a:avLst/>
          </a:prstGeom>
        </p:spPr>
      </p:pic>
      <p:sp>
        <p:nvSpPr>
          <p:cNvPr id="11" name="Text Placeholder 12"/>
          <p:cNvSpPr>
            <a:spLocks noGrp="1"/>
          </p:cNvSpPr>
          <p:nvPr>
            <p:ph type="body" sz="quarter" idx="11" hasCustomPrompt="1"/>
          </p:nvPr>
        </p:nvSpPr>
        <p:spPr>
          <a:xfrm>
            <a:off x="674914" y="2000761"/>
            <a:ext cx="7794172" cy="497681"/>
          </a:xfrm>
        </p:spPr>
        <p:txBody>
          <a:bodyPr>
            <a:normAutofit/>
          </a:bodyPr>
          <a:lstStyle>
            <a:lvl1pPr algn="ctr">
              <a:buNone/>
              <a:defRPr lang="en-US" sz="3400" b="1" kern="1200" baseline="0" dirty="0" smtClean="0">
                <a:solidFill>
                  <a:schemeClr val="accent2"/>
                </a:solidFill>
                <a:latin typeface="+mj-lt"/>
                <a:ea typeface="+mn-ea"/>
                <a:cs typeface="Arial"/>
              </a:defRPr>
            </a:lvl1pPr>
          </a:lstStyle>
          <a:p>
            <a:pPr lvl="0"/>
            <a:r>
              <a:rPr lang="en-US" dirty="0" smtClean="0"/>
              <a:t>Section Name Here</a:t>
            </a:r>
          </a:p>
        </p:txBody>
      </p:sp>
      <p:sp>
        <p:nvSpPr>
          <p:cNvPr id="12" name="Text Placeholder 12"/>
          <p:cNvSpPr>
            <a:spLocks noGrp="1"/>
          </p:cNvSpPr>
          <p:nvPr>
            <p:ph type="body" sz="quarter" idx="12" hasCustomPrompt="1"/>
          </p:nvPr>
        </p:nvSpPr>
        <p:spPr>
          <a:xfrm>
            <a:off x="674914" y="2581174"/>
            <a:ext cx="7794172" cy="291887"/>
          </a:xfrm>
        </p:spPr>
        <p:txBody>
          <a:bodyPr>
            <a:normAutofit/>
          </a:bodyPr>
          <a:lstStyle>
            <a:lvl1pPr algn="ctr">
              <a:buNone/>
              <a:defRPr lang="en-US" sz="1800" b="0" kern="1200" dirty="0" smtClean="0">
                <a:solidFill>
                  <a:schemeClr val="accent2"/>
                </a:solidFill>
                <a:latin typeface="+mj-lt"/>
                <a:ea typeface="+mn-ea"/>
                <a:cs typeface="Arial"/>
              </a:defRPr>
            </a:lvl1pPr>
          </a:lstStyle>
          <a:p>
            <a:pPr lvl="0"/>
            <a:r>
              <a:rPr lang="en-US" dirty="0" smtClean="0"/>
              <a:t>Who what when where</a:t>
            </a:r>
          </a:p>
        </p:txBody>
      </p:sp>
      <p:sp>
        <p:nvSpPr>
          <p:cNvPr id="18" name="Picture Placeholder 9"/>
          <p:cNvSpPr>
            <a:spLocks noGrp="1"/>
          </p:cNvSpPr>
          <p:nvPr>
            <p:ph type="pic" sz="quarter" idx="10" hasCustomPrompt="1"/>
          </p:nvPr>
        </p:nvSpPr>
        <p:spPr>
          <a:xfrm>
            <a:off x="8012114" y="237106"/>
            <a:ext cx="903287" cy="636473"/>
          </a:xfrm>
        </p:spPr>
        <p:txBody>
          <a:bodyPr>
            <a:noAutofit/>
          </a:bodyPr>
          <a:lstStyle>
            <a:lvl1pPr marL="0" indent="0" algn="ctr">
              <a:buNone/>
              <a:defRPr sz="1100" baseline="0">
                <a:latin typeface="+mj-lt"/>
              </a:defRPr>
            </a:lvl1pPr>
          </a:lstStyle>
          <a:p>
            <a:r>
              <a:rPr lang="en-US" dirty="0" smtClean="0"/>
              <a:t>Click here to add Customer / Partner Logo</a:t>
            </a:r>
            <a:endParaRPr lang="en-IN" dirty="0"/>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0032" y="137957"/>
            <a:ext cx="852829" cy="845570"/>
          </a:xfrm>
          <a:prstGeom prst="rect">
            <a:avLst/>
          </a:prstGeom>
        </p:spPr>
      </p:pic>
    </p:spTree>
    <p:extLst>
      <p:ext uri="{BB962C8B-B14F-4D97-AF65-F5344CB8AC3E}">
        <p14:creationId xmlns:p14="http://schemas.microsoft.com/office/powerpoint/2010/main" val="369646958"/>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hank you slide with customer logo">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0" hasCustomPrompt="1"/>
          </p:nvPr>
        </p:nvSpPr>
        <p:spPr>
          <a:xfrm>
            <a:off x="2612799" y="1242646"/>
            <a:ext cx="1447572" cy="1609969"/>
          </a:xfrm>
        </p:spPr>
        <p:txBody>
          <a:bodyPr>
            <a:noAutofit/>
          </a:bodyPr>
          <a:lstStyle>
            <a:lvl1pPr marL="0" indent="0" algn="ctr">
              <a:buNone/>
              <a:defRPr sz="1100" baseline="0">
                <a:latin typeface="+mj-lt"/>
              </a:defRPr>
            </a:lvl1pPr>
          </a:lstStyle>
          <a:p>
            <a:r>
              <a:rPr lang="en-US" dirty="0" smtClean="0"/>
              <a:t>Click here to add Customer / Partner Logo</a:t>
            </a:r>
            <a:endParaRPr lang="en-IN" dirty="0"/>
          </a:p>
        </p:txBody>
      </p:sp>
      <p:sp>
        <p:nvSpPr>
          <p:cNvPr id="16" name="Rectangle 15"/>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pic>
        <p:nvPicPr>
          <p:cNvPr id="17" name="Picture 16" descr="WIPRO PPT Design.jpg"/>
          <p:cNvPicPr>
            <a:picLocks noChangeAspect="1"/>
          </p:cNvPicPr>
          <p:nvPr/>
        </p:nvPicPr>
        <p:blipFill>
          <a:blip r:embed="rId2"/>
          <a:stretch>
            <a:fillRect/>
          </a:stretch>
        </p:blipFill>
        <p:spPr>
          <a:xfrm>
            <a:off x="5121" y="3353280"/>
            <a:ext cx="9133758" cy="1628296"/>
          </a:xfrm>
          <a:prstGeom prst="rect">
            <a:avLst/>
          </a:prstGeom>
        </p:spPr>
      </p:pic>
      <p:sp>
        <p:nvSpPr>
          <p:cNvPr id="23" name="Text Placeholder 56"/>
          <p:cNvSpPr>
            <a:spLocks noGrp="1"/>
          </p:cNvSpPr>
          <p:nvPr>
            <p:ph type="body" sz="quarter" idx="20" hasCustomPrompt="1"/>
          </p:nvPr>
        </p:nvSpPr>
        <p:spPr>
          <a:xfrm>
            <a:off x="4700110" y="1941995"/>
            <a:ext cx="4158442" cy="279998"/>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Your Name</a:t>
            </a:r>
            <a:endParaRPr lang="en-IN" dirty="0"/>
          </a:p>
        </p:txBody>
      </p:sp>
      <p:sp>
        <p:nvSpPr>
          <p:cNvPr id="24" name="Text Placeholder 56"/>
          <p:cNvSpPr>
            <a:spLocks noGrp="1"/>
          </p:cNvSpPr>
          <p:nvPr>
            <p:ph type="body" sz="quarter" idx="21" hasCustomPrompt="1"/>
          </p:nvPr>
        </p:nvSpPr>
        <p:spPr>
          <a:xfrm>
            <a:off x="4700110" y="2639541"/>
            <a:ext cx="4158442" cy="236083"/>
          </a:xfrm>
        </p:spPr>
        <p:txBody>
          <a:bodyPr>
            <a:noAutofit/>
          </a:bodyPr>
          <a:lstStyle>
            <a:lvl1pPr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Email ID</a:t>
            </a:r>
            <a:endParaRPr lang="en-IN" dirty="0"/>
          </a:p>
        </p:txBody>
      </p:sp>
      <p:sp>
        <p:nvSpPr>
          <p:cNvPr id="10" name="Title 3"/>
          <p:cNvSpPr>
            <a:spLocks noGrp="1"/>
          </p:cNvSpPr>
          <p:nvPr>
            <p:ph type="ctrTitle" hasCustomPrompt="1"/>
          </p:nvPr>
        </p:nvSpPr>
        <p:spPr>
          <a:xfrm>
            <a:off x="4700111" y="1325737"/>
            <a:ext cx="4203553" cy="415499"/>
          </a:xfrm>
        </p:spPr>
        <p:txBody>
          <a:bodyPr/>
          <a:lstStyle>
            <a:lvl1pPr>
              <a:defRPr>
                <a:solidFill>
                  <a:schemeClr val="accent2"/>
                </a:solidFill>
                <a:latin typeface="+mj-lt"/>
              </a:defRPr>
            </a:lvl1pPr>
          </a:lstStyle>
          <a:p>
            <a:r>
              <a:rPr lang="en-US" dirty="0" smtClean="0"/>
              <a:t>Thank you</a:t>
            </a:r>
            <a:endParaRPr lang="en-US" dirty="0"/>
          </a:p>
        </p:txBody>
      </p:sp>
      <p:cxnSp>
        <p:nvCxnSpPr>
          <p:cNvPr id="11" name="Straight Connector 10"/>
          <p:cNvCxnSpPr/>
          <p:nvPr/>
        </p:nvCxnSpPr>
        <p:spPr>
          <a:xfrm rot="5400000">
            <a:off x="3308857" y="2085745"/>
            <a:ext cx="2065500" cy="1588"/>
          </a:xfrm>
          <a:prstGeom prst="line">
            <a:avLst/>
          </a:prstGeom>
          <a:ln w="19050">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2" name="Text Placeholder 56"/>
          <p:cNvSpPr>
            <a:spLocks noGrp="1"/>
          </p:cNvSpPr>
          <p:nvPr>
            <p:ph type="body" sz="quarter" idx="22" hasCustomPrompt="1"/>
          </p:nvPr>
        </p:nvSpPr>
        <p:spPr>
          <a:xfrm>
            <a:off x="4706206" y="2289467"/>
            <a:ext cx="4158442" cy="279998"/>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Designation</a:t>
            </a:r>
            <a:endParaRPr lang="en-IN" dirty="0"/>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3400" y="1148497"/>
            <a:ext cx="1717429" cy="1908254"/>
          </a:xfrm>
          <a:prstGeom prst="rect">
            <a:avLst/>
          </a:prstGeom>
          <a:noFill/>
          <a:ln>
            <a:noFill/>
          </a:ln>
        </p:spPr>
      </p:pic>
    </p:spTree>
    <p:extLst>
      <p:ext uri="{BB962C8B-B14F-4D97-AF65-F5344CB8AC3E}">
        <p14:creationId xmlns:p14="http://schemas.microsoft.com/office/powerpoint/2010/main" val="2347074641"/>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8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3108961" y="4783455"/>
            <a:ext cx="2926079" cy="257175"/>
          </a:xfrm>
          <a:prstGeom prst="rect">
            <a:avLst/>
          </a:prstGeo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pPr/>
              <a:t>11/1/2016</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p14="http://schemas.microsoft.com/office/powerpoint/2010/main" val="4242071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breaker slide">
    <p:bg>
      <p:bgPr>
        <a:solidFill>
          <a:schemeClr val="bg1"/>
        </a:solidFill>
        <a:effectLst/>
      </p:bgPr>
    </p:bg>
    <p:spTree>
      <p:nvGrpSpPr>
        <p:cNvPr id="1" name=""/>
        <p:cNvGrpSpPr/>
        <p:nvPr/>
      </p:nvGrpSpPr>
      <p:grpSpPr>
        <a:xfrm>
          <a:off x="0" y="0"/>
          <a:ext cx="0" cy="0"/>
          <a:chOff x="0" y="0"/>
          <a:chExt cx="0" cy="0"/>
        </a:xfrm>
      </p:grpSpPr>
      <p:sp>
        <p:nvSpPr>
          <p:cNvPr id="11" name="Rectangle 10"/>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sp>
        <p:nvSpPr>
          <p:cNvPr id="6" name="Text Placeholder 3"/>
          <p:cNvSpPr>
            <a:spLocks noGrp="1"/>
          </p:cNvSpPr>
          <p:nvPr>
            <p:ph type="body" sz="quarter" idx="11" hasCustomPrompt="1"/>
          </p:nvPr>
        </p:nvSpPr>
        <p:spPr>
          <a:xfrm>
            <a:off x="469901" y="1920240"/>
            <a:ext cx="8229600" cy="480060"/>
          </a:xfrm>
        </p:spPr>
        <p:txBody>
          <a:bodyPr>
            <a:normAutofit/>
          </a:bodyPr>
          <a:lstStyle>
            <a:lvl1pPr algn="ctr">
              <a:buNone/>
              <a:defRPr kumimoji="0" lang="en-US" sz="3400" b="1"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Section Name Here</a:t>
            </a:r>
          </a:p>
        </p:txBody>
      </p:sp>
      <p:sp>
        <p:nvSpPr>
          <p:cNvPr id="8" name="Text Placeholder 3"/>
          <p:cNvSpPr>
            <a:spLocks noGrp="1"/>
          </p:cNvSpPr>
          <p:nvPr>
            <p:ph type="body" sz="quarter" idx="12" hasCustomPrompt="1"/>
          </p:nvPr>
        </p:nvSpPr>
        <p:spPr>
          <a:xfrm>
            <a:off x="469901" y="2514600"/>
            <a:ext cx="8229600" cy="342900"/>
          </a:xfrm>
        </p:spPr>
        <p:txBody>
          <a:bodyPr>
            <a:normAutofit/>
          </a:bodyPr>
          <a:lstStyle>
            <a:lvl1pPr algn="ctr">
              <a:buNone/>
              <a:defRPr kumimoji="0" lang="en-US"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Who what when where</a:t>
            </a:r>
          </a:p>
        </p:txBody>
      </p:sp>
      <p:pic>
        <p:nvPicPr>
          <p:cNvPr id="7" name="Picture 6" descr="WIPRO PPT Design.jpg"/>
          <p:cNvPicPr>
            <a:picLocks noChangeAspect="1"/>
          </p:cNvPicPr>
          <p:nvPr/>
        </p:nvPicPr>
        <p:blipFill>
          <a:blip r:embed="rId2"/>
          <a:stretch>
            <a:fillRect/>
          </a:stretch>
        </p:blipFill>
        <p:spPr>
          <a:xfrm>
            <a:off x="5121" y="3353280"/>
            <a:ext cx="9133758" cy="1628296"/>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1687" y="80252"/>
            <a:ext cx="857514" cy="870700"/>
          </a:xfrm>
          <a:prstGeom prst="rect">
            <a:avLst/>
          </a:prstGeom>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Content slide">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81865"/>
            <a:ext cx="8229600" cy="55399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lvl1pPr>
              <a:defRPr>
                <a:solidFill>
                  <a:schemeClr val="accent2"/>
                </a:solidFill>
                <a:latin typeface="Calibri" panose="020F0502020204030204" pitchFamily="34" charset="0"/>
              </a:defRPr>
            </a:lvl1pPr>
          </a:lstStyle>
          <a:p>
            <a:pPr marL="0" lvl="0" eaLnBrk="0" hangingPunct="0">
              <a:spcBef>
                <a:spcPct val="20000"/>
              </a:spcBef>
            </a:pPr>
            <a:r>
              <a:rPr lang="en-US" dirty="0" smtClean="0"/>
              <a:t>Click to edit Master title style</a:t>
            </a:r>
            <a:endParaRPr lang="en-US" dirty="0"/>
          </a:p>
        </p:txBody>
      </p:sp>
      <p:sp>
        <p:nvSpPr>
          <p:cNvPr id="6" name="Text Placeholder 2"/>
          <p:cNvSpPr>
            <a:spLocks noGrp="1"/>
          </p:cNvSpPr>
          <p:nvPr>
            <p:ph idx="1"/>
          </p:nvPr>
        </p:nvSpPr>
        <p:spPr>
          <a:xfrm>
            <a:off x="457200" y="858723"/>
            <a:ext cx="8229600" cy="3861195"/>
          </a:xfrm>
          <a:prstGeom prst="rect">
            <a:avLst/>
          </a:prstGeom>
        </p:spPr>
        <p:txBody>
          <a:bodyPr anchor="t">
            <a:normAutofit/>
          </a:bodyPr>
          <a:lstStyle>
            <a:lvl1pPr>
              <a:defRPr sz="2400">
                <a:latin typeface="Calibri" panose="020F0502020204030204" pitchFamily="34" charset="0"/>
              </a:defRPr>
            </a:lvl1pPr>
            <a:lvl2pPr>
              <a:defRPr sz="2000">
                <a:latin typeface="Calibri" panose="020F0502020204030204" pitchFamily="34" charset="0"/>
              </a:defRPr>
            </a:lvl2pPr>
            <a:lvl3pPr>
              <a:defRPr sz="1400">
                <a:latin typeface="Calibri" panose="020F0502020204030204" pitchFamily="34" charset="0"/>
              </a:defRPr>
            </a:lvl3pPr>
            <a:lvl4pPr>
              <a:defRPr sz="1200">
                <a:latin typeface="Calibri" panose="020F0502020204030204" pitchFamily="34" charset="0"/>
              </a:defRPr>
            </a:lvl4pPr>
            <a:lvl5pPr>
              <a:defRPr sz="1100">
                <a:latin typeface="Calibri" panose="020F05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6260482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slide1">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457200" y="81865"/>
            <a:ext cx="8229600" cy="55399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lvl1pPr>
              <a:defRPr>
                <a:solidFill>
                  <a:schemeClr val="accent2"/>
                </a:solidFill>
              </a:defRPr>
            </a:lvl1pPr>
          </a:lstStyle>
          <a:p>
            <a:pPr marL="0" lvl="0" eaLnBrk="0" hangingPunct="0">
              <a:spcBef>
                <a:spcPct val="20000"/>
              </a:spcBef>
            </a:pPr>
            <a:r>
              <a:rPr lang="en-US" dirty="0" smtClean="0"/>
              <a:t>Two Columns</a:t>
            </a:r>
            <a:endParaRPr lang="en-US" dirty="0"/>
          </a:p>
        </p:txBody>
      </p:sp>
      <p:sp>
        <p:nvSpPr>
          <p:cNvPr id="6" name="Text Placeholder 6"/>
          <p:cNvSpPr>
            <a:spLocks noGrp="1"/>
          </p:cNvSpPr>
          <p:nvPr>
            <p:ph type="body" sz="quarter" idx="11" hasCustomPrompt="1"/>
          </p:nvPr>
        </p:nvSpPr>
        <p:spPr>
          <a:xfrm>
            <a:off x="752042" y="1250577"/>
            <a:ext cx="3497227" cy="3252220"/>
          </a:xfrm>
          <a:noFill/>
        </p:spPr>
        <p:txBody>
          <a:bodyPr/>
          <a:lstStyle>
            <a:lvl1pPr marL="171450" indent="-171450">
              <a:spcBef>
                <a:spcPts val="1200"/>
              </a:spcBef>
              <a:buClr>
                <a:srgbClr val="00B0F0"/>
              </a:buClr>
              <a:buFont typeface="Wingdings" panose="05000000000000000000" pitchFamily="2" charset="2"/>
              <a:buChar char="§"/>
              <a:defRPr sz="1800" baseline="0"/>
            </a:lvl1pPr>
          </a:lstStyle>
          <a:p>
            <a:pPr lvl="0"/>
            <a:r>
              <a:rPr lang="en-US" dirty="0" smtClean="0"/>
              <a:t>Column content slide – This is a slide with 2 columns and you can have text in bullet points under each column. You can have separate header for each of the columns in the blue box provided on top of each of the columns.</a:t>
            </a:r>
          </a:p>
          <a:p>
            <a:pPr lvl="0"/>
            <a:r>
              <a:rPr lang="en-US" dirty="0" smtClean="0"/>
              <a:t>Heading font size of the column should remain at 30 and the column content font size should not reduce beyond 16.</a:t>
            </a:r>
          </a:p>
        </p:txBody>
      </p:sp>
      <p:sp>
        <p:nvSpPr>
          <p:cNvPr id="12" name="Text Placeholder 6"/>
          <p:cNvSpPr>
            <a:spLocks noGrp="1"/>
          </p:cNvSpPr>
          <p:nvPr>
            <p:ph type="body" sz="quarter" idx="12" hasCustomPrompt="1"/>
          </p:nvPr>
        </p:nvSpPr>
        <p:spPr>
          <a:xfrm>
            <a:off x="4958281" y="1250577"/>
            <a:ext cx="3497227" cy="3252220"/>
          </a:xfrm>
          <a:noFill/>
        </p:spPr>
        <p:txBody>
          <a:bodyPr/>
          <a:lstStyle>
            <a:lvl1pPr marL="171450" indent="-171450">
              <a:spcBef>
                <a:spcPts val="1200"/>
              </a:spcBef>
              <a:buClr>
                <a:srgbClr val="00B0F0"/>
              </a:buClr>
              <a:buFont typeface="Wingdings" panose="05000000000000000000" pitchFamily="2" charset="2"/>
              <a:buChar char="§"/>
              <a:defRPr sz="1800" baseline="0"/>
            </a:lvl1pPr>
          </a:lstStyle>
          <a:p>
            <a:pPr lvl="0"/>
            <a:r>
              <a:rPr lang="en-US" dirty="0" smtClean="0"/>
              <a:t>Column content slide – This is a slide with 2 columns and you can have text in bullet points under each column. You can have separate header for each of the columns in the blue box provided on top of each of the columns.</a:t>
            </a:r>
          </a:p>
          <a:p>
            <a:pPr lvl="0"/>
            <a:r>
              <a:rPr lang="en-US" dirty="0" smtClean="0"/>
              <a:t>Heading font size of the column should remain at 30 and the column content font size should not reduce beyond 16.</a:t>
            </a:r>
          </a:p>
        </p:txBody>
      </p:sp>
      <p:sp>
        <p:nvSpPr>
          <p:cNvPr id="20" name="Text Placeholder 6"/>
          <p:cNvSpPr>
            <a:spLocks noGrp="1"/>
          </p:cNvSpPr>
          <p:nvPr>
            <p:ph type="body" sz="quarter" idx="13" hasCustomPrompt="1"/>
          </p:nvPr>
        </p:nvSpPr>
        <p:spPr>
          <a:xfrm>
            <a:off x="752042" y="685801"/>
            <a:ext cx="3497227" cy="484094"/>
          </a:xfrm>
          <a:noFill/>
          <a:ln>
            <a:solidFill>
              <a:schemeClr val="accent2">
                <a:lumMod val="20000"/>
                <a:lumOff val="80000"/>
              </a:schemeClr>
            </a:solidFill>
          </a:ln>
        </p:spPr>
        <p:txBody>
          <a:bodyPr anchor="ctr"/>
          <a:lstStyle>
            <a:lvl1pPr marL="0" indent="0" algn="ctr">
              <a:spcBef>
                <a:spcPts val="1200"/>
              </a:spcBef>
              <a:buClr>
                <a:srgbClr val="00B0F0"/>
              </a:buClr>
              <a:buFontTx/>
              <a:buNone/>
              <a:defRPr sz="2000" b="1" baseline="0"/>
            </a:lvl1pPr>
          </a:lstStyle>
          <a:p>
            <a:pPr lvl="0"/>
            <a:r>
              <a:rPr lang="en-US" dirty="0" smtClean="0"/>
              <a:t>Click to Add Title</a:t>
            </a:r>
          </a:p>
        </p:txBody>
      </p:sp>
      <p:sp>
        <p:nvSpPr>
          <p:cNvPr id="21" name="Text Placeholder 6"/>
          <p:cNvSpPr>
            <a:spLocks noGrp="1"/>
          </p:cNvSpPr>
          <p:nvPr>
            <p:ph type="body" sz="quarter" idx="14" hasCustomPrompt="1"/>
          </p:nvPr>
        </p:nvSpPr>
        <p:spPr>
          <a:xfrm>
            <a:off x="4958280" y="685801"/>
            <a:ext cx="3497227" cy="484094"/>
          </a:xfrm>
          <a:noFill/>
          <a:ln>
            <a:solidFill>
              <a:schemeClr val="accent2">
                <a:lumMod val="20000"/>
                <a:lumOff val="80000"/>
              </a:schemeClr>
            </a:solidFill>
          </a:ln>
        </p:spPr>
        <p:txBody>
          <a:bodyPr anchor="ctr"/>
          <a:lstStyle>
            <a:lvl1pPr marL="0" indent="0" algn="ctr">
              <a:spcBef>
                <a:spcPts val="1200"/>
              </a:spcBef>
              <a:buClr>
                <a:srgbClr val="00B0F0"/>
              </a:buClr>
              <a:buFontTx/>
              <a:buNone/>
              <a:defRPr sz="2000" b="1" baseline="0"/>
            </a:lvl1pPr>
          </a:lstStyle>
          <a:p>
            <a:pPr lvl="0"/>
            <a:r>
              <a:rPr lang="en-US" dirty="0" smtClean="0"/>
              <a:t>Click to Add Title</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Full image slide">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0" y="718457"/>
            <a:ext cx="9144000" cy="4114800"/>
          </a:xfrm>
        </p:spPr>
        <p:txBody>
          <a:bodyPr anchor="ctr">
            <a:normAutofit/>
          </a:bodyPr>
          <a:lstStyle>
            <a:lvl1pPr algn="ctr">
              <a:buNone/>
              <a:defRPr sz="5400" baseline="0">
                <a:solidFill>
                  <a:schemeClr val="accent2"/>
                </a:solidFill>
              </a:defRPr>
            </a:lvl1pPr>
          </a:lstStyle>
          <a:p>
            <a:r>
              <a:rPr lang="en-US" dirty="0" smtClean="0"/>
              <a:t>Click Icon to Add Picture</a:t>
            </a:r>
            <a:endParaRPr lang="en-IN" dirty="0"/>
          </a:p>
        </p:txBody>
      </p:sp>
      <p:sp>
        <p:nvSpPr>
          <p:cNvPr id="8" name="Text Placeholder 5"/>
          <p:cNvSpPr>
            <a:spLocks noGrp="1"/>
          </p:cNvSpPr>
          <p:nvPr>
            <p:ph type="body" sz="quarter" idx="11" hasCustomPrompt="1"/>
          </p:nvPr>
        </p:nvSpPr>
        <p:spPr>
          <a:xfrm>
            <a:off x="0" y="3388179"/>
            <a:ext cx="9144000" cy="832757"/>
          </a:xfrm>
          <a:solidFill>
            <a:schemeClr val="accent2">
              <a:lumMod val="20000"/>
              <a:lumOff val="80000"/>
            </a:schemeClr>
          </a:solidFill>
          <a:ln>
            <a:noFill/>
          </a:ln>
          <a:effectLst/>
          <a:scene3d>
            <a:camera prst="orthographicFront">
              <a:rot lat="0" lon="0" rev="0"/>
            </a:camera>
            <a:lightRig rig="contrasting" dir="t">
              <a:rot lat="0" lon="0" rev="7800000"/>
            </a:lightRig>
          </a:scene3d>
          <a:sp3d>
            <a:bevelT w="139700" h="139700"/>
          </a:sp3d>
        </p:spPr>
        <p:txBody>
          <a:bodyPr anchor="ctr">
            <a:normAutofit/>
          </a:bodyPr>
          <a:lstStyle>
            <a:lvl1pPr algn="ctr">
              <a:buNone/>
              <a:defRPr lang="en-US" sz="1800" b="1" kern="1200" baseline="0" dirty="0" smtClean="0">
                <a:solidFill>
                  <a:schemeClr val="accent2"/>
                </a:solidFill>
                <a:latin typeface="+mj-lt"/>
                <a:ea typeface="+mn-ea"/>
                <a:cs typeface="Arial" pitchFamily="34" charset="0"/>
              </a:defRPr>
            </a:lvl1pPr>
          </a:lstStyle>
          <a:p>
            <a:pPr lvl="0"/>
            <a:r>
              <a:rPr lang="en-US" dirty="0" smtClean="0"/>
              <a:t>Insert Text Here</a:t>
            </a: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Full image slide covering the full area">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0" y="0"/>
            <a:ext cx="9144000" cy="4913555"/>
          </a:xfrm>
        </p:spPr>
        <p:txBody>
          <a:bodyPr anchor="ctr">
            <a:normAutofit/>
          </a:bodyPr>
          <a:lstStyle>
            <a:lvl1pPr algn="ctr">
              <a:buNone/>
              <a:defRPr sz="5400" baseline="0">
                <a:solidFill>
                  <a:schemeClr val="accent2"/>
                </a:solidFill>
              </a:defRPr>
            </a:lvl1pPr>
          </a:lstStyle>
          <a:p>
            <a:r>
              <a:rPr lang="en-US" dirty="0" smtClean="0"/>
              <a:t>Click Icon to Add Picture</a:t>
            </a:r>
            <a:endParaRPr lang="en-IN" dirty="0"/>
          </a:p>
        </p:txBody>
      </p:sp>
    </p:spTree>
    <p:extLst>
      <p:ext uri="{BB962C8B-B14F-4D97-AF65-F5344CB8AC3E}">
        <p14:creationId xmlns:p14="http://schemas.microsoft.com/office/powerpoint/2010/main" val="291793391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Vertical image with paragraph tex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8140" y="105383"/>
            <a:ext cx="8229600" cy="411480"/>
          </a:xfrm>
        </p:spPr>
        <p:txBody>
          <a:bodyPr/>
          <a:lstStyle>
            <a:lvl1pPr>
              <a:defRPr>
                <a:solidFill>
                  <a:schemeClr val="accent2"/>
                </a:solidFill>
              </a:defRPr>
            </a:lvl1pPr>
          </a:lstStyle>
          <a:p>
            <a:r>
              <a:rPr lang="en-US" dirty="0" smtClean="0"/>
              <a:t>Vertical Image with Paragraph Text</a:t>
            </a:r>
            <a:endParaRPr lang="en-IN" dirty="0"/>
          </a:p>
        </p:txBody>
      </p:sp>
      <p:sp>
        <p:nvSpPr>
          <p:cNvPr id="10" name="Picture Placeholder 8"/>
          <p:cNvSpPr>
            <a:spLocks noGrp="1"/>
          </p:cNvSpPr>
          <p:nvPr>
            <p:ph type="pic" sz="quarter" idx="10"/>
          </p:nvPr>
        </p:nvSpPr>
        <p:spPr>
          <a:xfrm>
            <a:off x="448140" y="906236"/>
            <a:ext cx="4343400" cy="3771900"/>
          </a:xfrm>
        </p:spPr>
        <p:txBody>
          <a:bodyPr/>
          <a:lstStyle>
            <a:lvl1pPr>
              <a:buNone/>
              <a:defRPr>
                <a:solidFill>
                  <a:schemeClr val="accent2"/>
                </a:solidFill>
              </a:defRPr>
            </a:lvl1pPr>
          </a:lstStyle>
          <a:p>
            <a:r>
              <a:rPr lang="en-US" smtClean="0"/>
              <a:t>Click icon to add picture</a:t>
            </a:r>
            <a:endParaRPr lang="en-IN" dirty="0"/>
          </a:p>
        </p:txBody>
      </p:sp>
      <p:sp>
        <p:nvSpPr>
          <p:cNvPr id="7" name="Text Placeholder 6"/>
          <p:cNvSpPr>
            <a:spLocks noGrp="1"/>
          </p:cNvSpPr>
          <p:nvPr>
            <p:ph type="body" sz="quarter" idx="11" hasCustomPrompt="1"/>
          </p:nvPr>
        </p:nvSpPr>
        <p:spPr>
          <a:xfrm>
            <a:off x="5248740" y="1653268"/>
            <a:ext cx="3429000" cy="2297430"/>
          </a:xfrm>
        </p:spPr>
        <p:txBody>
          <a:bodyPr/>
          <a:lstStyle>
            <a:lvl1pPr marL="0" indent="0">
              <a:spcBef>
                <a:spcPts val="1200"/>
              </a:spcBef>
              <a:buNone/>
              <a:defRPr sz="2000" baseline="0"/>
            </a:lvl1pPr>
          </a:lstStyle>
          <a:p>
            <a:pPr lvl="0"/>
            <a:r>
              <a:rPr lang="en-US" dirty="0" smtClean="0"/>
              <a:t>This vertical image should be aligned left and centered vertically on the slide. Paragraph text should be centered vertically to the image. Insert text here. Keep text as minimal as possible</a:t>
            </a:r>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Vertical image with bullet point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448140" y="105383"/>
            <a:ext cx="8229600" cy="415499"/>
          </a:xfrm>
        </p:spPr>
        <p:txBody>
          <a:bodyPr/>
          <a:lstStyle>
            <a:lvl1pPr>
              <a:defRPr>
                <a:solidFill>
                  <a:schemeClr val="accent2"/>
                </a:solidFill>
              </a:defRPr>
            </a:lvl1pPr>
          </a:lstStyle>
          <a:p>
            <a:r>
              <a:rPr lang="en-US" dirty="0" smtClean="0"/>
              <a:t>Vertical Image with Bullet Points</a:t>
            </a:r>
            <a:endParaRPr lang="en-IN" dirty="0"/>
          </a:p>
        </p:txBody>
      </p:sp>
      <p:sp>
        <p:nvSpPr>
          <p:cNvPr id="11" name="Picture Placeholder 8"/>
          <p:cNvSpPr>
            <a:spLocks noGrp="1"/>
          </p:cNvSpPr>
          <p:nvPr>
            <p:ph type="pic" sz="quarter" idx="10"/>
          </p:nvPr>
        </p:nvSpPr>
        <p:spPr>
          <a:xfrm>
            <a:off x="448140" y="906236"/>
            <a:ext cx="4343400" cy="3771900"/>
          </a:xfrm>
        </p:spPr>
        <p:txBody>
          <a:bodyPr/>
          <a:lstStyle>
            <a:lvl1pPr>
              <a:buNone/>
              <a:defRPr>
                <a:solidFill>
                  <a:schemeClr val="accent2"/>
                </a:solidFill>
              </a:defRPr>
            </a:lvl1pPr>
          </a:lstStyle>
          <a:p>
            <a:r>
              <a:rPr lang="en-US" smtClean="0"/>
              <a:t>Click icon to add picture</a:t>
            </a:r>
            <a:endParaRPr lang="en-IN" dirty="0"/>
          </a:p>
        </p:txBody>
      </p:sp>
      <p:sp>
        <p:nvSpPr>
          <p:cNvPr id="14" name="Text Placeholder 6"/>
          <p:cNvSpPr>
            <a:spLocks noGrp="1"/>
          </p:cNvSpPr>
          <p:nvPr>
            <p:ph type="body" sz="quarter" idx="11" hasCustomPrompt="1"/>
          </p:nvPr>
        </p:nvSpPr>
        <p:spPr>
          <a:xfrm>
            <a:off x="5248740" y="903642"/>
            <a:ext cx="3429000" cy="3913094"/>
          </a:xfrm>
        </p:spPr>
        <p:txBody>
          <a:bodyPr/>
          <a:lstStyle>
            <a:lvl1pPr marL="342900" marR="0" indent="-342900" algn="l" defTabSz="457200" rtl="0" eaLnBrk="1" fontAlgn="auto" latinLnBrk="0" hangingPunct="1">
              <a:lnSpc>
                <a:spcPct val="100000"/>
              </a:lnSpc>
              <a:spcBef>
                <a:spcPts val="1200"/>
              </a:spcBef>
              <a:spcAft>
                <a:spcPts val="0"/>
              </a:spcAft>
              <a:buClr>
                <a:srgbClr val="00B0F0"/>
              </a:buClr>
              <a:buSzTx/>
              <a:buFont typeface="Wingdings" pitchFamily="2" charset="2"/>
              <a:buChar char="§"/>
              <a:tabLst/>
              <a:defRPr sz="2000" baseline="0"/>
            </a:lvl1pPr>
          </a:lstStyle>
          <a:p>
            <a:pPr lvl="0"/>
            <a:r>
              <a:rPr lang="en-US" dirty="0" smtClean="0"/>
              <a:t>This vertical image should be aligned left and centered vertically on the slide. Paragraph text should be centered vertically to the image. Insert text here. Keep text as minimal as possible</a:t>
            </a:r>
            <a:br>
              <a:rPr lang="en-US" dirty="0" smtClean="0"/>
            </a:br>
            <a:r>
              <a:rPr lang="en-US" dirty="0" smtClean="0"/>
              <a:t>This vertical image should be aligned left and centered vertically on the slide. </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81865"/>
            <a:ext cx="8229600" cy="41148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a:bodyPr>
          <a:lstStyle/>
          <a:p>
            <a:pPr marL="0" lvl="0" eaLnBrk="0" hangingPunct="0">
              <a:spcBef>
                <a:spcPct val="20000"/>
              </a:spcBef>
            </a:pPr>
            <a:r>
              <a:rPr lang="en-US" smtClean="0"/>
              <a:t>Click to edit Master title style</a:t>
            </a:r>
            <a:endParaRPr lang="en-US" dirty="0"/>
          </a:p>
        </p:txBody>
      </p:sp>
      <p:sp>
        <p:nvSpPr>
          <p:cNvPr id="3" name="Text Placeholder 2"/>
          <p:cNvSpPr>
            <a:spLocks noGrp="1"/>
          </p:cNvSpPr>
          <p:nvPr>
            <p:ph type="body" idx="1"/>
          </p:nvPr>
        </p:nvSpPr>
        <p:spPr>
          <a:xfrm>
            <a:off x="457200" y="858723"/>
            <a:ext cx="8229600" cy="3874770"/>
          </a:xfrm>
          <a:prstGeom prst="rect">
            <a:avLst/>
          </a:prstGeom>
        </p:spPr>
        <p:txBody>
          <a:bodyPr lIns="45720" tIns="45720" rIns="45720" bIns="45720" anchor="t" anchorCtr="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txBox="1">
            <a:spLocks/>
          </p:cNvSpPr>
          <p:nvPr/>
        </p:nvSpPr>
        <p:spPr>
          <a:xfrm>
            <a:off x="2926080" y="5004906"/>
            <a:ext cx="3291840" cy="111722"/>
          </a:xfrm>
          <a:prstGeom prst="rect">
            <a:avLst/>
          </a:prstGeom>
          <a:noFill/>
        </p:spPr>
        <p:txBody>
          <a:bodyPr vert="horz" lIns="91440" tIns="45720" rIns="9144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b="0" u="none" dirty="0" smtClean="0">
                <a:solidFill>
                  <a:schemeClr val="accent2"/>
                </a:solidFill>
              </a:rPr>
              <a:t>© 2015</a:t>
            </a:r>
            <a:r>
              <a:rPr lang="en-US" b="0" u="none" baseline="0" dirty="0" smtClean="0">
                <a:solidFill>
                  <a:schemeClr val="accent2"/>
                </a:solidFill>
              </a:rPr>
              <a:t> </a:t>
            </a:r>
            <a:r>
              <a:rPr lang="en-US" b="0" u="none" dirty="0" smtClean="0">
                <a:solidFill>
                  <a:schemeClr val="accent2"/>
                </a:solidFill>
              </a:rPr>
              <a:t> WIPRO LTD  |  WWW.WIPRO.COM  |  </a:t>
            </a:r>
            <a:r>
              <a:rPr lang="en-US" sz="800" b="0" i="0" u="none" kern="1200" dirty="0" smtClean="0">
                <a:solidFill>
                  <a:schemeClr val="accent2"/>
                </a:solidFill>
                <a:effectLst/>
                <a:latin typeface="Arial" pitchFamily="34" charset="0"/>
                <a:ea typeface="+mn-ea"/>
                <a:cs typeface="Arial" pitchFamily="34" charset="0"/>
              </a:rPr>
              <a:t>CONFIDENTIAL</a:t>
            </a:r>
            <a:endParaRPr lang="en-US" b="0" u="none" dirty="0">
              <a:solidFill>
                <a:schemeClr val="accent2"/>
              </a:solidFill>
            </a:endParaRPr>
          </a:p>
        </p:txBody>
      </p:sp>
      <p:sp>
        <p:nvSpPr>
          <p:cNvPr id="6" name="Footer Placeholder 4"/>
          <p:cNvSpPr txBox="1">
            <a:spLocks/>
          </p:cNvSpPr>
          <p:nvPr/>
        </p:nvSpPr>
        <p:spPr>
          <a:xfrm>
            <a:off x="10884" y="4985514"/>
            <a:ext cx="360000" cy="111722"/>
          </a:xfrm>
          <a:prstGeom prst="rect">
            <a:avLst/>
          </a:prstGeom>
          <a:noFill/>
        </p:spPr>
        <p:txBody>
          <a:bodyPr vert="horz" lIns="91440" tIns="45720" rIns="9144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5D61087F-CA7B-4F6C-AD54-FCE24029CF22}" type="slidenum">
              <a:rPr lang="en-US" sz="1000" smtClean="0">
                <a:solidFill>
                  <a:schemeClr val="accent2"/>
                </a:solidFill>
              </a:rPr>
              <a:pPr algn="l"/>
              <a:t>‹#›</a:t>
            </a:fld>
            <a:endParaRPr lang="en-US" sz="1000" dirty="0">
              <a:solidFill>
                <a:schemeClr val="accent2"/>
              </a:solidFill>
            </a:endParaRPr>
          </a:p>
        </p:txBody>
      </p:sp>
      <p:grpSp>
        <p:nvGrpSpPr>
          <p:cNvPr id="63" name="Group 62"/>
          <p:cNvGrpSpPr/>
          <p:nvPr/>
        </p:nvGrpSpPr>
        <p:grpSpPr>
          <a:xfrm>
            <a:off x="0" y="570310"/>
            <a:ext cx="9145588" cy="18900"/>
            <a:chOff x="0" y="3408363"/>
            <a:chExt cx="9145588" cy="41275"/>
          </a:xfrm>
        </p:grpSpPr>
        <p:sp>
          <p:nvSpPr>
            <p:cNvPr id="64" name="AutoShape 3"/>
            <p:cNvSpPr>
              <a:spLocks noChangeAspect="1" noChangeArrowheads="1" noTextEdit="1"/>
            </p:cNvSpPr>
            <p:nvPr/>
          </p:nvSpPr>
          <p:spPr bwMode="auto">
            <a:xfrm>
              <a:off x="0" y="3408363"/>
              <a:ext cx="9144000" cy="41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5" name="Rectangle 5"/>
            <p:cNvSpPr>
              <a:spLocks noChangeArrowheads="1"/>
            </p:cNvSpPr>
            <p:nvPr/>
          </p:nvSpPr>
          <p:spPr bwMode="auto">
            <a:xfrm>
              <a:off x="0" y="3408363"/>
              <a:ext cx="182563" cy="41275"/>
            </a:xfrm>
            <a:prstGeom prst="rect">
              <a:avLst/>
            </a:prstGeom>
            <a:solidFill>
              <a:srgbClr val="E31E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6" name="Rectangle 6"/>
            <p:cNvSpPr>
              <a:spLocks noChangeArrowheads="1"/>
            </p:cNvSpPr>
            <p:nvPr/>
          </p:nvSpPr>
          <p:spPr bwMode="auto">
            <a:xfrm>
              <a:off x="0" y="3408363"/>
              <a:ext cx="365125" cy="41275"/>
            </a:xfrm>
            <a:prstGeom prst="rect">
              <a:avLst/>
            </a:prstGeom>
            <a:solidFill>
              <a:srgbClr val="E31E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7" name="Rectangle 7"/>
            <p:cNvSpPr>
              <a:spLocks noChangeArrowheads="1"/>
            </p:cNvSpPr>
            <p:nvPr/>
          </p:nvSpPr>
          <p:spPr bwMode="auto">
            <a:xfrm>
              <a:off x="182563" y="3408363"/>
              <a:ext cx="366713" cy="41275"/>
            </a:xfrm>
            <a:prstGeom prst="rect">
              <a:avLst/>
            </a:prstGeom>
            <a:solidFill>
              <a:srgbClr val="E42C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8" name="Rectangle 8"/>
            <p:cNvSpPr>
              <a:spLocks noChangeArrowheads="1"/>
            </p:cNvSpPr>
            <p:nvPr/>
          </p:nvSpPr>
          <p:spPr bwMode="auto">
            <a:xfrm>
              <a:off x="365125" y="3408363"/>
              <a:ext cx="366713" cy="41275"/>
            </a:xfrm>
            <a:prstGeom prst="rect">
              <a:avLst/>
            </a:prstGeom>
            <a:solidFill>
              <a:srgbClr val="E53A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9" name="Rectangle 9"/>
            <p:cNvSpPr>
              <a:spLocks noChangeArrowheads="1"/>
            </p:cNvSpPr>
            <p:nvPr/>
          </p:nvSpPr>
          <p:spPr bwMode="auto">
            <a:xfrm>
              <a:off x="549275" y="3408363"/>
              <a:ext cx="365125" cy="41275"/>
            </a:xfrm>
            <a:prstGeom prst="rect">
              <a:avLst/>
            </a:prstGeom>
            <a:solidFill>
              <a:srgbClr val="E7462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0" name="Rectangle 10"/>
            <p:cNvSpPr>
              <a:spLocks noChangeArrowheads="1"/>
            </p:cNvSpPr>
            <p:nvPr/>
          </p:nvSpPr>
          <p:spPr bwMode="auto">
            <a:xfrm>
              <a:off x="731838" y="3408363"/>
              <a:ext cx="365125" cy="41275"/>
            </a:xfrm>
            <a:prstGeom prst="rect">
              <a:avLst/>
            </a:prstGeom>
            <a:solidFill>
              <a:srgbClr val="E8512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1" name="Rectangle 11"/>
            <p:cNvSpPr>
              <a:spLocks noChangeArrowheads="1"/>
            </p:cNvSpPr>
            <p:nvPr/>
          </p:nvSpPr>
          <p:spPr bwMode="auto">
            <a:xfrm>
              <a:off x="914400" y="3408363"/>
              <a:ext cx="365125" cy="41275"/>
            </a:xfrm>
            <a:prstGeom prst="rect">
              <a:avLst/>
            </a:prstGeom>
            <a:solidFill>
              <a:srgbClr val="EA5D21"/>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2" name="Rectangle 12"/>
            <p:cNvSpPr>
              <a:spLocks noChangeArrowheads="1"/>
            </p:cNvSpPr>
            <p:nvPr/>
          </p:nvSpPr>
          <p:spPr bwMode="auto">
            <a:xfrm>
              <a:off x="1096963" y="3408363"/>
              <a:ext cx="366713" cy="41275"/>
            </a:xfrm>
            <a:prstGeom prst="rect">
              <a:avLst/>
            </a:prstGeom>
            <a:solidFill>
              <a:srgbClr val="EC691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3" name="Rectangle 13"/>
            <p:cNvSpPr>
              <a:spLocks noChangeArrowheads="1"/>
            </p:cNvSpPr>
            <p:nvPr/>
          </p:nvSpPr>
          <p:spPr bwMode="auto">
            <a:xfrm>
              <a:off x="1279525" y="3408363"/>
              <a:ext cx="366713" cy="41275"/>
            </a:xfrm>
            <a:prstGeom prst="rect">
              <a:avLst/>
            </a:prstGeom>
            <a:solidFill>
              <a:srgbClr val="EE741D"/>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4" name="Rectangle 14"/>
            <p:cNvSpPr>
              <a:spLocks noChangeArrowheads="1"/>
            </p:cNvSpPr>
            <p:nvPr/>
          </p:nvSpPr>
          <p:spPr bwMode="auto">
            <a:xfrm>
              <a:off x="1463675" y="3408363"/>
              <a:ext cx="365125" cy="41275"/>
            </a:xfrm>
            <a:prstGeom prst="rect">
              <a:avLst/>
            </a:prstGeom>
            <a:solidFill>
              <a:srgbClr val="EF7E1A"/>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5" name="Rectangle 15"/>
            <p:cNvSpPr>
              <a:spLocks noChangeArrowheads="1"/>
            </p:cNvSpPr>
            <p:nvPr/>
          </p:nvSpPr>
          <p:spPr bwMode="auto">
            <a:xfrm>
              <a:off x="1646238" y="3408363"/>
              <a:ext cx="365125" cy="41275"/>
            </a:xfrm>
            <a:prstGeom prst="rect">
              <a:avLst/>
            </a:prstGeom>
            <a:solidFill>
              <a:srgbClr val="F1881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6" name="Rectangle 16"/>
            <p:cNvSpPr>
              <a:spLocks noChangeArrowheads="1"/>
            </p:cNvSpPr>
            <p:nvPr/>
          </p:nvSpPr>
          <p:spPr bwMode="auto">
            <a:xfrm>
              <a:off x="1828800" y="3408363"/>
              <a:ext cx="365125" cy="41275"/>
            </a:xfrm>
            <a:prstGeom prst="rect">
              <a:avLst/>
            </a:prstGeom>
            <a:solidFill>
              <a:srgbClr val="F3931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7" name="Rectangle 17"/>
            <p:cNvSpPr>
              <a:spLocks noChangeArrowheads="1"/>
            </p:cNvSpPr>
            <p:nvPr/>
          </p:nvSpPr>
          <p:spPr bwMode="auto">
            <a:xfrm>
              <a:off x="2011363" y="3408363"/>
              <a:ext cx="366713" cy="41275"/>
            </a:xfrm>
            <a:prstGeom prst="rect">
              <a:avLst/>
            </a:prstGeom>
            <a:solidFill>
              <a:srgbClr val="F49C0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8" name="Rectangle 18"/>
            <p:cNvSpPr>
              <a:spLocks noChangeArrowheads="1"/>
            </p:cNvSpPr>
            <p:nvPr/>
          </p:nvSpPr>
          <p:spPr bwMode="auto">
            <a:xfrm>
              <a:off x="2193925" y="3408363"/>
              <a:ext cx="366713" cy="41275"/>
            </a:xfrm>
            <a:prstGeom prst="rect">
              <a:avLst/>
            </a:prstGeom>
            <a:solidFill>
              <a:srgbClr val="F6A60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9" name="Rectangle 19"/>
            <p:cNvSpPr>
              <a:spLocks noChangeArrowheads="1"/>
            </p:cNvSpPr>
            <p:nvPr/>
          </p:nvSpPr>
          <p:spPr bwMode="auto">
            <a:xfrm>
              <a:off x="2378075" y="3408363"/>
              <a:ext cx="365125" cy="41275"/>
            </a:xfrm>
            <a:prstGeom prst="rect">
              <a:avLst/>
            </a:prstGeom>
            <a:solidFill>
              <a:srgbClr val="F8B00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0" name="Rectangle 20"/>
            <p:cNvSpPr>
              <a:spLocks noChangeArrowheads="1"/>
            </p:cNvSpPr>
            <p:nvPr/>
          </p:nvSpPr>
          <p:spPr bwMode="auto">
            <a:xfrm>
              <a:off x="2560638" y="3408363"/>
              <a:ext cx="365125" cy="41275"/>
            </a:xfrm>
            <a:prstGeom prst="rect">
              <a:avLst/>
            </a:prstGeom>
            <a:solidFill>
              <a:srgbClr val="FBBA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1" name="Rectangle 21"/>
            <p:cNvSpPr>
              <a:spLocks noChangeArrowheads="1"/>
            </p:cNvSpPr>
            <p:nvPr/>
          </p:nvSpPr>
          <p:spPr bwMode="auto">
            <a:xfrm>
              <a:off x="2743200" y="3408363"/>
              <a:ext cx="365125" cy="41275"/>
            </a:xfrm>
            <a:prstGeom prst="rect">
              <a:avLst/>
            </a:prstGeom>
            <a:solidFill>
              <a:srgbClr val="FBB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2" name="Rectangle 22"/>
            <p:cNvSpPr>
              <a:spLocks noChangeArrowheads="1"/>
            </p:cNvSpPr>
            <p:nvPr/>
          </p:nvSpPr>
          <p:spPr bwMode="auto">
            <a:xfrm>
              <a:off x="2925763" y="3408363"/>
              <a:ext cx="366713" cy="41275"/>
            </a:xfrm>
            <a:prstGeom prst="rect">
              <a:avLst/>
            </a:prstGeom>
            <a:solidFill>
              <a:srgbClr val="FBBD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3" name="Rectangle 23"/>
            <p:cNvSpPr>
              <a:spLocks noChangeArrowheads="1"/>
            </p:cNvSpPr>
            <p:nvPr/>
          </p:nvSpPr>
          <p:spPr bwMode="auto">
            <a:xfrm>
              <a:off x="3108325" y="3408363"/>
              <a:ext cx="366713" cy="41275"/>
            </a:xfrm>
            <a:prstGeom prst="rect">
              <a:avLst/>
            </a:prstGeom>
            <a:solidFill>
              <a:srgbClr val="FCBF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4" name="Rectangle 24"/>
            <p:cNvSpPr>
              <a:spLocks noChangeArrowheads="1"/>
            </p:cNvSpPr>
            <p:nvPr/>
          </p:nvSpPr>
          <p:spPr bwMode="auto">
            <a:xfrm>
              <a:off x="3292475" y="3408363"/>
              <a:ext cx="365125" cy="41275"/>
            </a:xfrm>
            <a:prstGeom prst="rect">
              <a:avLst/>
            </a:prstGeom>
            <a:solidFill>
              <a:srgbClr val="FCC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5" name="Rectangle 25"/>
            <p:cNvSpPr>
              <a:spLocks noChangeArrowheads="1"/>
            </p:cNvSpPr>
            <p:nvPr/>
          </p:nvSpPr>
          <p:spPr bwMode="auto">
            <a:xfrm>
              <a:off x="3475038" y="3408363"/>
              <a:ext cx="365125" cy="41275"/>
            </a:xfrm>
            <a:prstGeom prst="rect">
              <a:avLst/>
            </a:prstGeom>
            <a:solidFill>
              <a:srgbClr val="FCC2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6" name="Rectangle 26"/>
            <p:cNvSpPr>
              <a:spLocks noChangeArrowheads="1"/>
            </p:cNvSpPr>
            <p:nvPr/>
          </p:nvSpPr>
          <p:spPr bwMode="auto">
            <a:xfrm>
              <a:off x="3657600" y="3408363"/>
              <a:ext cx="365125" cy="41275"/>
            </a:xfrm>
            <a:prstGeom prst="rect">
              <a:avLst/>
            </a:prstGeom>
            <a:solidFill>
              <a:srgbClr val="FDC4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7" name="Rectangle 27"/>
            <p:cNvSpPr>
              <a:spLocks noChangeArrowheads="1"/>
            </p:cNvSpPr>
            <p:nvPr/>
          </p:nvSpPr>
          <p:spPr bwMode="auto">
            <a:xfrm>
              <a:off x="3840163" y="3408363"/>
              <a:ext cx="366713" cy="41275"/>
            </a:xfrm>
            <a:prstGeom prst="rect">
              <a:avLst/>
            </a:prstGeom>
            <a:solidFill>
              <a:srgbClr val="FDC6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8" name="Rectangle 28"/>
            <p:cNvSpPr>
              <a:spLocks noChangeArrowheads="1"/>
            </p:cNvSpPr>
            <p:nvPr/>
          </p:nvSpPr>
          <p:spPr bwMode="auto">
            <a:xfrm>
              <a:off x="4022725" y="3408363"/>
              <a:ext cx="366713" cy="41275"/>
            </a:xfrm>
            <a:prstGeom prst="rect">
              <a:avLst/>
            </a:prstGeom>
            <a:solidFill>
              <a:srgbClr val="FDC7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9" name="Rectangle 29"/>
            <p:cNvSpPr>
              <a:spLocks noChangeArrowheads="1"/>
            </p:cNvSpPr>
            <p:nvPr/>
          </p:nvSpPr>
          <p:spPr bwMode="auto">
            <a:xfrm>
              <a:off x="4206875" y="3408363"/>
              <a:ext cx="365125" cy="41275"/>
            </a:xfrm>
            <a:prstGeom prst="rect">
              <a:avLst/>
            </a:prstGeom>
            <a:solidFill>
              <a:srgbClr val="FEC9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0" name="Rectangle 30"/>
            <p:cNvSpPr>
              <a:spLocks noChangeArrowheads="1"/>
            </p:cNvSpPr>
            <p:nvPr/>
          </p:nvSpPr>
          <p:spPr bwMode="auto">
            <a:xfrm>
              <a:off x="4389438" y="3408363"/>
              <a:ext cx="365125" cy="41275"/>
            </a:xfrm>
            <a:prstGeom prst="rect">
              <a:avLst/>
            </a:prstGeom>
            <a:solidFill>
              <a:srgbClr val="FEC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1" name="Rectangle 31"/>
            <p:cNvSpPr>
              <a:spLocks noChangeArrowheads="1"/>
            </p:cNvSpPr>
            <p:nvPr/>
          </p:nvSpPr>
          <p:spPr bwMode="auto">
            <a:xfrm>
              <a:off x="4572000" y="3408363"/>
              <a:ext cx="365125" cy="41275"/>
            </a:xfrm>
            <a:prstGeom prst="rect">
              <a:avLst/>
            </a:prstGeom>
            <a:solidFill>
              <a:srgbClr val="FBC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2" name="Rectangle 32"/>
            <p:cNvSpPr>
              <a:spLocks noChangeArrowheads="1"/>
            </p:cNvSpPr>
            <p:nvPr/>
          </p:nvSpPr>
          <p:spPr bwMode="auto">
            <a:xfrm>
              <a:off x="4754563" y="3408363"/>
              <a:ext cx="366713" cy="41275"/>
            </a:xfrm>
            <a:prstGeom prst="rect">
              <a:avLst/>
            </a:prstGeom>
            <a:solidFill>
              <a:srgbClr val="F3CA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3" name="Rectangle 33"/>
            <p:cNvSpPr>
              <a:spLocks noChangeArrowheads="1"/>
            </p:cNvSpPr>
            <p:nvPr/>
          </p:nvSpPr>
          <p:spPr bwMode="auto">
            <a:xfrm>
              <a:off x="4937125" y="3408363"/>
              <a:ext cx="366713" cy="41275"/>
            </a:xfrm>
            <a:prstGeom prst="rect">
              <a:avLst/>
            </a:prstGeom>
            <a:solidFill>
              <a:srgbClr val="ECC8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4" name="Rectangle 34"/>
            <p:cNvSpPr>
              <a:spLocks noChangeArrowheads="1"/>
            </p:cNvSpPr>
            <p:nvPr/>
          </p:nvSpPr>
          <p:spPr bwMode="auto">
            <a:xfrm>
              <a:off x="5121275" y="3408363"/>
              <a:ext cx="365125" cy="41275"/>
            </a:xfrm>
            <a:prstGeom prst="rect">
              <a:avLst/>
            </a:prstGeom>
            <a:solidFill>
              <a:srgbClr val="E4C60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5" name="Rectangle 35"/>
            <p:cNvSpPr>
              <a:spLocks noChangeArrowheads="1"/>
            </p:cNvSpPr>
            <p:nvPr/>
          </p:nvSpPr>
          <p:spPr bwMode="auto">
            <a:xfrm>
              <a:off x="5303838" y="3408363"/>
              <a:ext cx="365125" cy="41275"/>
            </a:xfrm>
            <a:prstGeom prst="rect">
              <a:avLst/>
            </a:prstGeom>
            <a:solidFill>
              <a:srgbClr val="DCC50A"/>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6" name="Rectangle 36"/>
            <p:cNvSpPr>
              <a:spLocks noChangeArrowheads="1"/>
            </p:cNvSpPr>
            <p:nvPr/>
          </p:nvSpPr>
          <p:spPr bwMode="auto">
            <a:xfrm>
              <a:off x="5486400" y="3408363"/>
              <a:ext cx="365125" cy="41275"/>
            </a:xfrm>
            <a:prstGeom prst="rect">
              <a:avLst/>
            </a:prstGeom>
            <a:solidFill>
              <a:srgbClr val="D5C30E"/>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7" name="Rectangle 37"/>
            <p:cNvSpPr>
              <a:spLocks noChangeArrowheads="1"/>
            </p:cNvSpPr>
            <p:nvPr/>
          </p:nvSpPr>
          <p:spPr bwMode="auto">
            <a:xfrm>
              <a:off x="5668963" y="3408363"/>
              <a:ext cx="366713" cy="41275"/>
            </a:xfrm>
            <a:prstGeom prst="rect">
              <a:avLst/>
            </a:prstGeom>
            <a:solidFill>
              <a:srgbClr val="CCC11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8" name="Rectangle 38"/>
            <p:cNvSpPr>
              <a:spLocks noChangeArrowheads="1"/>
            </p:cNvSpPr>
            <p:nvPr/>
          </p:nvSpPr>
          <p:spPr bwMode="auto">
            <a:xfrm>
              <a:off x="5851525" y="3408363"/>
              <a:ext cx="366713" cy="41275"/>
            </a:xfrm>
            <a:prstGeom prst="rect">
              <a:avLst/>
            </a:prstGeom>
            <a:solidFill>
              <a:srgbClr val="B8BC21"/>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9" name="Rectangle 39"/>
            <p:cNvSpPr>
              <a:spLocks noChangeArrowheads="1"/>
            </p:cNvSpPr>
            <p:nvPr/>
          </p:nvSpPr>
          <p:spPr bwMode="auto">
            <a:xfrm>
              <a:off x="6035675" y="3408363"/>
              <a:ext cx="365125" cy="41275"/>
            </a:xfrm>
            <a:prstGeom prst="rect">
              <a:avLst/>
            </a:prstGeom>
            <a:solidFill>
              <a:srgbClr val="A3B829"/>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0" name="Rectangle 40"/>
            <p:cNvSpPr>
              <a:spLocks noChangeArrowheads="1"/>
            </p:cNvSpPr>
            <p:nvPr/>
          </p:nvSpPr>
          <p:spPr bwMode="auto">
            <a:xfrm>
              <a:off x="6218238" y="3408363"/>
              <a:ext cx="365125" cy="41275"/>
            </a:xfrm>
            <a:prstGeom prst="rect">
              <a:avLst/>
            </a:prstGeom>
            <a:solidFill>
              <a:srgbClr val="8CB23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1" name="Rectangle 41"/>
            <p:cNvSpPr>
              <a:spLocks noChangeArrowheads="1"/>
            </p:cNvSpPr>
            <p:nvPr/>
          </p:nvSpPr>
          <p:spPr bwMode="auto">
            <a:xfrm>
              <a:off x="6400800" y="3408363"/>
              <a:ext cx="365125" cy="41275"/>
            </a:xfrm>
            <a:prstGeom prst="rect">
              <a:avLst/>
            </a:prstGeom>
            <a:solidFill>
              <a:srgbClr val="71AD36"/>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2" name="Rectangle 42"/>
            <p:cNvSpPr>
              <a:spLocks noChangeArrowheads="1"/>
            </p:cNvSpPr>
            <p:nvPr/>
          </p:nvSpPr>
          <p:spPr bwMode="auto">
            <a:xfrm>
              <a:off x="6583363" y="3408363"/>
              <a:ext cx="366713" cy="41275"/>
            </a:xfrm>
            <a:prstGeom prst="rect">
              <a:avLst/>
            </a:prstGeom>
            <a:solidFill>
              <a:srgbClr val="51A73B"/>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3" name="Rectangle 43"/>
            <p:cNvSpPr>
              <a:spLocks noChangeArrowheads="1"/>
            </p:cNvSpPr>
            <p:nvPr/>
          </p:nvSpPr>
          <p:spPr bwMode="auto">
            <a:xfrm>
              <a:off x="6765925" y="3408363"/>
              <a:ext cx="366713" cy="41275"/>
            </a:xfrm>
            <a:prstGeom prst="rect">
              <a:avLst/>
            </a:prstGeom>
            <a:solidFill>
              <a:srgbClr val="1DA24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4" name="Rectangle 44"/>
            <p:cNvSpPr>
              <a:spLocks noChangeArrowheads="1"/>
            </p:cNvSpPr>
            <p:nvPr/>
          </p:nvSpPr>
          <p:spPr bwMode="auto">
            <a:xfrm>
              <a:off x="6950075" y="3408363"/>
              <a:ext cx="365125" cy="41275"/>
            </a:xfrm>
            <a:prstGeom prst="rect">
              <a:avLst/>
            </a:prstGeom>
            <a:solidFill>
              <a:srgbClr val="009D4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5" name="Rectangle 45"/>
            <p:cNvSpPr>
              <a:spLocks noChangeArrowheads="1"/>
            </p:cNvSpPr>
            <p:nvPr/>
          </p:nvSpPr>
          <p:spPr bwMode="auto">
            <a:xfrm>
              <a:off x="7132638" y="3408363"/>
              <a:ext cx="365125" cy="41275"/>
            </a:xfrm>
            <a:prstGeom prst="rect">
              <a:avLst/>
            </a:prstGeom>
            <a:solidFill>
              <a:srgbClr val="009846"/>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6" name="Rectangle 46"/>
            <p:cNvSpPr>
              <a:spLocks noChangeArrowheads="1"/>
            </p:cNvSpPr>
            <p:nvPr/>
          </p:nvSpPr>
          <p:spPr bwMode="auto">
            <a:xfrm>
              <a:off x="7315200" y="3408363"/>
              <a:ext cx="365125" cy="41275"/>
            </a:xfrm>
            <a:prstGeom prst="rect">
              <a:avLst/>
            </a:prstGeom>
            <a:solidFill>
              <a:srgbClr val="008C5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7" name="Rectangle 47"/>
            <p:cNvSpPr>
              <a:spLocks noChangeArrowheads="1"/>
            </p:cNvSpPr>
            <p:nvPr/>
          </p:nvSpPr>
          <p:spPr bwMode="auto">
            <a:xfrm>
              <a:off x="7497763" y="3408363"/>
              <a:ext cx="366713" cy="41275"/>
            </a:xfrm>
            <a:prstGeom prst="rect">
              <a:avLst/>
            </a:prstGeom>
            <a:solidFill>
              <a:srgbClr val="008068"/>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8" name="Rectangle 48"/>
            <p:cNvSpPr>
              <a:spLocks noChangeArrowheads="1"/>
            </p:cNvSpPr>
            <p:nvPr/>
          </p:nvSpPr>
          <p:spPr bwMode="auto">
            <a:xfrm>
              <a:off x="7680325" y="3408363"/>
              <a:ext cx="366713" cy="41275"/>
            </a:xfrm>
            <a:prstGeom prst="rect">
              <a:avLst/>
            </a:prstGeom>
            <a:solidFill>
              <a:srgbClr val="00727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9" name="Rectangle 49"/>
            <p:cNvSpPr>
              <a:spLocks noChangeArrowheads="1"/>
            </p:cNvSpPr>
            <p:nvPr/>
          </p:nvSpPr>
          <p:spPr bwMode="auto">
            <a:xfrm>
              <a:off x="7864475" y="3408363"/>
              <a:ext cx="365125" cy="41275"/>
            </a:xfrm>
            <a:prstGeom prst="rect">
              <a:avLst/>
            </a:prstGeom>
            <a:solidFill>
              <a:srgbClr val="00637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0" name="Rectangle 50"/>
            <p:cNvSpPr>
              <a:spLocks noChangeArrowheads="1"/>
            </p:cNvSpPr>
            <p:nvPr/>
          </p:nvSpPr>
          <p:spPr bwMode="auto">
            <a:xfrm>
              <a:off x="8047038" y="3408363"/>
              <a:ext cx="365125" cy="41275"/>
            </a:xfrm>
            <a:prstGeom prst="rect">
              <a:avLst/>
            </a:prstGeom>
            <a:solidFill>
              <a:srgbClr val="18538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1" name="Rectangle 51"/>
            <p:cNvSpPr>
              <a:spLocks noChangeArrowheads="1"/>
            </p:cNvSpPr>
            <p:nvPr/>
          </p:nvSpPr>
          <p:spPr bwMode="auto">
            <a:xfrm>
              <a:off x="8229600" y="3408363"/>
              <a:ext cx="365125" cy="41275"/>
            </a:xfrm>
            <a:prstGeom prst="rect">
              <a:avLst/>
            </a:prstGeom>
            <a:solidFill>
              <a:srgbClr val="2E42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2" name="Rectangle 52"/>
            <p:cNvSpPr>
              <a:spLocks noChangeArrowheads="1"/>
            </p:cNvSpPr>
            <p:nvPr/>
          </p:nvSpPr>
          <p:spPr bwMode="auto">
            <a:xfrm>
              <a:off x="8412163" y="3408363"/>
              <a:ext cx="366713" cy="41275"/>
            </a:xfrm>
            <a:prstGeom prst="rect">
              <a:avLst/>
            </a:prstGeom>
            <a:solidFill>
              <a:srgbClr val="313E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3" name="Rectangle 53"/>
            <p:cNvSpPr>
              <a:spLocks noChangeArrowheads="1"/>
            </p:cNvSpPr>
            <p:nvPr/>
          </p:nvSpPr>
          <p:spPr bwMode="auto">
            <a:xfrm>
              <a:off x="8594725" y="3408363"/>
              <a:ext cx="366713" cy="41275"/>
            </a:xfrm>
            <a:prstGeom prst="rect">
              <a:avLst/>
            </a:prstGeom>
            <a:solidFill>
              <a:srgbClr val="333B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4" name="Rectangle 54"/>
            <p:cNvSpPr>
              <a:spLocks noChangeArrowheads="1"/>
            </p:cNvSpPr>
            <p:nvPr/>
          </p:nvSpPr>
          <p:spPr bwMode="auto">
            <a:xfrm>
              <a:off x="8778875" y="3408363"/>
              <a:ext cx="365125" cy="41275"/>
            </a:xfrm>
            <a:prstGeom prst="rect">
              <a:avLst/>
            </a:prstGeom>
            <a:solidFill>
              <a:srgbClr val="3538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5" name="Rectangle 55"/>
            <p:cNvSpPr>
              <a:spLocks noChangeArrowheads="1"/>
            </p:cNvSpPr>
            <p:nvPr/>
          </p:nvSpPr>
          <p:spPr bwMode="auto">
            <a:xfrm>
              <a:off x="8961438" y="3408363"/>
              <a:ext cx="182563" cy="41275"/>
            </a:xfrm>
            <a:prstGeom prst="rect">
              <a:avLst/>
            </a:prstGeom>
            <a:solidFill>
              <a:srgbClr val="3931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6" name="Freeform 56"/>
            <p:cNvSpPr>
              <a:spLocks/>
            </p:cNvSpPr>
            <p:nvPr/>
          </p:nvSpPr>
          <p:spPr bwMode="auto">
            <a:xfrm>
              <a:off x="9144000" y="3408363"/>
              <a:ext cx="1588" cy="41275"/>
            </a:xfrm>
            <a:custGeom>
              <a:avLst/>
              <a:gdLst/>
              <a:ahLst/>
              <a:cxnLst>
                <a:cxn ang="0">
                  <a:pos x="0" y="78"/>
                </a:cxn>
                <a:cxn ang="0">
                  <a:pos x="0" y="0"/>
                </a:cxn>
                <a:cxn ang="0">
                  <a:pos x="0" y="78"/>
                </a:cxn>
              </a:cxnLst>
              <a:rect l="0" t="0" r="r" b="b"/>
              <a:pathLst>
                <a:path h="78">
                  <a:moveTo>
                    <a:pt x="0" y="78"/>
                  </a:moveTo>
                  <a:lnTo>
                    <a:pt x="0" y="0"/>
                  </a:lnTo>
                  <a:lnTo>
                    <a:pt x="0" y="78"/>
                  </a:lnTo>
                  <a:close/>
                </a:path>
              </a:pathLst>
            </a:custGeom>
            <a:solidFill>
              <a:srgbClr val="393185"/>
            </a:solidFill>
            <a:ln w="9525">
              <a:noFill/>
              <a:round/>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grpSp>
    </p:spTree>
    <p:extLst>
      <p:ext uri="{BB962C8B-B14F-4D97-AF65-F5344CB8AC3E}">
        <p14:creationId xmlns:p14="http://schemas.microsoft.com/office/powerpoint/2010/main" val="3813036962"/>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50" r:id="rId4"/>
    <p:sldLayoutId id="2147483711" r:id="rId5"/>
    <p:sldLayoutId id="2147483712" r:id="rId6"/>
    <p:sldLayoutId id="2147483752" r:id="rId7"/>
    <p:sldLayoutId id="2147483713" r:id="rId8"/>
    <p:sldLayoutId id="2147483714" r:id="rId9"/>
    <p:sldLayoutId id="2147483715" r:id="rId10"/>
    <p:sldLayoutId id="2147483716" r:id="rId11"/>
    <p:sldLayoutId id="2147483717" r:id="rId12"/>
    <p:sldLayoutId id="2147483718" r:id="rId13"/>
    <p:sldLayoutId id="2147483751" r:id="rId14"/>
    <p:sldLayoutId id="2147483719" r:id="rId15"/>
    <p:sldLayoutId id="2147483720" r:id="rId16"/>
    <p:sldLayoutId id="2147483721" r:id="rId17"/>
    <p:sldLayoutId id="2147483722" r:id="rId18"/>
    <p:sldLayoutId id="2147483723" r:id="rId19"/>
    <p:sldLayoutId id="2147483724" r:id="rId20"/>
    <p:sldLayoutId id="2147483725" r:id="rId21"/>
    <p:sldLayoutId id="2147483726" r:id="rId22"/>
    <p:sldLayoutId id="2147483727" r:id="rId23"/>
    <p:sldLayoutId id="2147483728" r:id="rId24"/>
    <p:sldLayoutId id="2147483753" r:id="rId25"/>
  </p:sldLayoutIdLst>
  <p:timing>
    <p:tnLst>
      <p:par>
        <p:cTn id="1" dur="indefinite" restart="never" nodeType="tmRoot"/>
      </p:par>
    </p:tnLst>
  </p:timing>
  <p:txStyles>
    <p:titleStyle>
      <a:lvl1pPr algn="l" defTabSz="457200" rtl="0" eaLnBrk="1" latinLnBrk="0" hangingPunct="1">
        <a:spcBef>
          <a:spcPct val="0"/>
        </a:spcBef>
        <a:buNone/>
        <a:defRPr lang="en-US" sz="3000" b="1" kern="1200" dirty="0">
          <a:solidFill>
            <a:schemeClr val="accent2"/>
          </a:solidFill>
          <a:latin typeface="+mj-lt"/>
          <a:ea typeface="+mn-ea"/>
          <a:cs typeface="Arial"/>
        </a:defRPr>
      </a:lvl1pPr>
    </p:titleStyle>
    <p:bodyStyle>
      <a:lvl1pPr marL="231775" indent="-231775" algn="l" defTabSz="457200" rtl="0" eaLnBrk="1" latinLnBrk="0" hangingPunct="1">
        <a:spcBef>
          <a:spcPts val="600"/>
        </a:spcBef>
        <a:buClr>
          <a:srgbClr val="00B0F0"/>
        </a:buClr>
        <a:buFont typeface="Wingdings" pitchFamily="2" charset="2"/>
        <a:buChar char="§"/>
        <a:defRPr kumimoji="0" lang="en-US" sz="2000" b="0" i="0" u="none" strike="noStrike" kern="1200" cap="none" spc="0" normalizeH="0" baseline="0" noProof="0" dirty="0" smtClean="0">
          <a:ln>
            <a:noFill/>
          </a:ln>
          <a:solidFill>
            <a:schemeClr val="accent2"/>
          </a:solidFill>
          <a:effectLst/>
          <a:uLnTx/>
          <a:uFillTx/>
          <a:latin typeface="+mn-lt"/>
          <a:ea typeface="+mn-ea"/>
          <a:cs typeface="Arial"/>
        </a:defRPr>
      </a:lvl1pPr>
      <a:lvl2pPr marL="742950" indent="-285750" algn="l" defTabSz="457200" rtl="0" eaLnBrk="1" latinLnBrk="0" hangingPunct="1">
        <a:spcBef>
          <a:spcPts val="600"/>
        </a:spcBef>
        <a:buClr>
          <a:srgbClr val="00B0F0"/>
        </a:buClr>
        <a:buFont typeface="Wingdings" pitchFamily="2" charset="2"/>
        <a:buChar char="§"/>
        <a:defRPr kumimoji="0" lang="en-US" sz="1800" b="0" i="0" u="none" strike="noStrike" kern="1200" cap="none" spc="0" normalizeH="0" baseline="0" noProof="0" dirty="0" smtClean="0">
          <a:ln>
            <a:noFill/>
          </a:ln>
          <a:solidFill>
            <a:schemeClr val="accent2"/>
          </a:solidFill>
          <a:effectLst/>
          <a:uLnTx/>
          <a:uFillTx/>
          <a:latin typeface="+mn-lt"/>
          <a:ea typeface="+mn-ea"/>
          <a:cs typeface="+mn-cs"/>
        </a:defRPr>
      </a:lvl2pPr>
      <a:lvl3pPr marL="1143000" indent="-228600" algn="l" defTabSz="457200" rtl="0" eaLnBrk="1" latinLnBrk="0" hangingPunct="1">
        <a:spcBef>
          <a:spcPts val="600"/>
        </a:spcBef>
        <a:buClr>
          <a:srgbClr val="00B0F0"/>
        </a:buClr>
        <a:buFont typeface="Wingdings" pitchFamily="2" charset="2"/>
        <a:buChar char="§"/>
        <a:defRPr kumimoji="0" lang="en-US" sz="1200" b="0" i="0" u="none" strike="noStrike" kern="1200" cap="none" spc="0" normalizeH="0" baseline="0" noProof="0" dirty="0" smtClean="0">
          <a:ln>
            <a:noFill/>
          </a:ln>
          <a:solidFill>
            <a:schemeClr val="accent2"/>
          </a:solidFill>
          <a:effectLst/>
          <a:uLnTx/>
          <a:uFillTx/>
          <a:latin typeface="+mn-lt"/>
          <a:ea typeface="+mn-ea"/>
          <a:cs typeface="+mn-cs"/>
        </a:defRPr>
      </a:lvl3pPr>
      <a:lvl4pPr marL="1600200" indent="-228600" algn="l" defTabSz="457200" rtl="0" eaLnBrk="1" latinLnBrk="0" hangingPunct="1">
        <a:spcBef>
          <a:spcPts val="600"/>
        </a:spcBef>
        <a:buClr>
          <a:srgbClr val="00B0F0"/>
        </a:buClr>
        <a:buFont typeface="Wingdings" pitchFamily="2" charset="2"/>
        <a:buChar char="§"/>
        <a:defRPr kumimoji="0" lang="en-US" sz="1100" b="0" i="0" u="none" strike="noStrike" kern="1200" cap="none" spc="0" normalizeH="0" baseline="0" noProof="0" dirty="0" smtClean="0">
          <a:ln>
            <a:noFill/>
          </a:ln>
          <a:solidFill>
            <a:schemeClr val="accent2"/>
          </a:solidFill>
          <a:effectLst/>
          <a:uLnTx/>
          <a:uFillTx/>
          <a:latin typeface="+mn-lt"/>
          <a:ea typeface="+mn-ea"/>
          <a:cs typeface="+mn-cs"/>
        </a:defRPr>
      </a:lvl4pPr>
      <a:lvl5pPr marL="2057400" indent="-228600" algn="l" defTabSz="457200" rtl="0" eaLnBrk="1" latinLnBrk="0" hangingPunct="1">
        <a:spcBef>
          <a:spcPts val="600"/>
        </a:spcBef>
        <a:buClr>
          <a:srgbClr val="00B0F0"/>
        </a:buClr>
        <a:buFont typeface="Wingdings" pitchFamily="2" charset="2"/>
        <a:buChar char="§"/>
        <a:defRPr kumimoji="0" lang="en-US" sz="1050" b="0" i="0" u="none" strike="noStrike" kern="1200" cap="none" spc="0" normalizeH="0" baseline="0" noProof="0" dirty="0">
          <a:ln>
            <a:noFill/>
          </a:ln>
          <a:solidFill>
            <a:schemeClr val="accent2"/>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a:t>Go </a:t>
            </a:r>
            <a:r>
              <a:rPr lang="en-US" sz="3600" dirty="0" smtClean="0"/>
              <a:t>language</a:t>
            </a:r>
            <a:endParaRPr lang="en-US" dirty="0"/>
          </a:p>
        </p:txBody>
      </p:sp>
      <p:sp>
        <p:nvSpPr>
          <p:cNvPr id="3" name="Subtitle 2"/>
          <p:cNvSpPr>
            <a:spLocks noGrp="1"/>
          </p:cNvSpPr>
          <p:nvPr>
            <p:ph type="subTitle" idx="1"/>
          </p:nvPr>
        </p:nvSpPr>
        <p:spPr/>
        <p:txBody>
          <a:bodyPr/>
          <a:lstStyle/>
          <a:p>
            <a:r>
              <a:rPr lang="en-US" dirty="0" err="1" smtClean="0"/>
              <a:t>Anand</a:t>
            </a:r>
            <a:r>
              <a:rPr lang="en-US" dirty="0" smtClean="0"/>
              <a:t> </a:t>
            </a:r>
            <a:r>
              <a:rPr lang="en-US" dirty="0" err="1" smtClean="0"/>
              <a:t>Hariharan</a:t>
            </a:r>
            <a:endParaRPr lang="en-US" dirty="0"/>
          </a:p>
        </p:txBody>
      </p:sp>
      <p:sp>
        <p:nvSpPr>
          <p:cNvPr id="4" name="Text Placeholder 3"/>
          <p:cNvSpPr>
            <a:spLocks noGrp="1"/>
          </p:cNvSpPr>
          <p:nvPr>
            <p:ph type="body" sz="quarter" idx="10"/>
          </p:nvPr>
        </p:nvSpPr>
        <p:spPr/>
        <p:txBody>
          <a:bodyPr/>
          <a:lstStyle/>
          <a:p>
            <a:r>
              <a:rPr lang="en-US" dirty="0" smtClean="0"/>
              <a:t>Practice Head, Google</a:t>
            </a:r>
            <a:endParaRPr lang="en-US" dirty="0"/>
          </a:p>
        </p:txBody>
      </p:sp>
    </p:spTree>
    <p:extLst>
      <p:ext uri="{BB962C8B-B14F-4D97-AF65-F5344CB8AC3E}">
        <p14:creationId xmlns:p14="http://schemas.microsoft.com/office/powerpoint/2010/main" val="226573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a:t>
            </a:r>
            <a:r>
              <a:rPr lang="en-US" dirty="0" smtClean="0"/>
              <a:t>14</a:t>
            </a:r>
            <a:endParaRPr lang="en-US" dirty="0"/>
          </a:p>
        </p:txBody>
      </p:sp>
      <p:sp>
        <p:nvSpPr>
          <p:cNvPr id="3" name="Content Placeholder 2"/>
          <p:cNvSpPr>
            <a:spLocks noGrp="1"/>
          </p:cNvSpPr>
          <p:nvPr>
            <p:ph idx="1"/>
          </p:nvPr>
        </p:nvSpPr>
        <p:spPr/>
        <p:txBody>
          <a:bodyPr/>
          <a:lstStyle/>
          <a:p>
            <a:r>
              <a:rPr lang="en-US" dirty="0" smtClean="0"/>
              <a:t>Dependency management</a:t>
            </a:r>
          </a:p>
          <a:p>
            <a:r>
              <a:rPr lang="en-US" dirty="0" err="1" smtClean="0"/>
              <a:t>godeps</a:t>
            </a:r>
            <a:endParaRPr lang="en-US" dirty="0"/>
          </a:p>
        </p:txBody>
      </p:sp>
    </p:spTree>
    <p:extLst>
      <p:ext uri="{BB962C8B-B14F-4D97-AF65-F5344CB8AC3E}">
        <p14:creationId xmlns:p14="http://schemas.microsoft.com/office/powerpoint/2010/main" val="1444365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dependency management?</a:t>
            </a:r>
            <a:endParaRPr lang="en-US" dirty="0"/>
          </a:p>
        </p:txBody>
      </p:sp>
      <p:sp>
        <p:nvSpPr>
          <p:cNvPr id="5" name="Rectangle 4"/>
          <p:cNvSpPr/>
          <p:nvPr/>
        </p:nvSpPr>
        <p:spPr>
          <a:xfrm>
            <a:off x="614363" y="4748898"/>
            <a:ext cx="4572000" cy="184666"/>
          </a:xfrm>
          <a:prstGeom prst="rect">
            <a:avLst/>
          </a:prstGeom>
        </p:spPr>
        <p:txBody>
          <a:bodyPr>
            <a:spAutoFit/>
          </a:bodyPr>
          <a:lstStyle/>
          <a:p>
            <a:r>
              <a:rPr lang="en-US" sz="600" dirty="0"/>
              <a:t>http://www.slideshare.net/ramitsurana/dependency-management-in-golang</a:t>
            </a:r>
          </a:p>
        </p:txBody>
      </p:sp>
      <p:sp>
        <p:nvSpPr>
          <p:cNvPr id="8" name="Content Placeholder 7"/>
          <p:cNvSpPr>
            <a:spLocks noGrp="1"/>
          </p:cNvSpPr>
          <p:nvPr>
            <p:ph idx="1"/>
          </p:nvPr>
        </p:nvSpPr>
        <p:spPr/>
        <p:txBody>
          <a:bodyPr/>
          <a:lstStyle/>
          <a:p>
            <a:r>
              <a:rPr lang="en-US" dirty="0" smtClean="0"/>
              <a:t>Dependencies: Some </a:t>
            </a:r>
            <a:r>
              <a:rPr lang="en-US" dirty="0" err="1" smtClean="0"/>
              <a:t>golang</a:t>
            </a:r>
            <a:r>
              <a:rPr lang="en-US" dirty="0" smtClean="0"/>
              <a:t> file which is needed to run another </a:t>
            </a:r>
            <a:r>
              <a:rPr lang="en-US" dirty="0" err="1" smtClean="0"/>
              <a:t>golang</a:t>
            </a:r>
            <a:r>
              <a:rPr lang="en-US" dirty="0" smtClean="0"/>
              <a:t> file</a:t>
            </a:r>
          </a:p>
          <a:p>
            <a:endParaRPr lang="en-US" dirty="0"/>
          </a:p>
        </p:txBody>
      </p:sp>
      <p:pic>
        <p:nvPicPr>
          <p:cNvPr id="9" name="Content Placeholder 3"/>
          <p:cNvPicPr>
            <a:picLocks noChangeAspect="1"/>
          </p:cNvPicPr>
          <p:nvPr/>
        </p:nvPicPr>
        <p:blipFill rotWithShape="1">
          <a:blip r:embed="rId2"/>
          <a:srcRect l="13589" t="26151" r="18167" b="3535"/>
          <a:stretch/>
        </p:blipFill>
        <p:spPr>
          <a:xfrm>
            <a:off x="2138458" y="1686610"/>
            <a:ext cx="4867083" cy="2819400"/>
          </a:xfrm>
          <a:prstGeom prst="rect">
            <a:avLst/>
          </a:prstGeom>
        </p:spPr>
      </p:pic>
    </p:spTree>
    <p:extLst>
      <p:ext uri="{BB962C8B-B14F-4D97-AF65-F5344CB8AC3E}">
        <p14:creationId xmlns:p14="http://schemas.microsoft.com/office/powerpoint/2010/main" val="3444244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godeps</a:t>
            </a:r>
            <a:endParaRPr lang="en-US" dirty="0"/>
          </a:p>
        </p:txBody>
      </p:sp>
      <p:sp>
        <p:nvSpPr>
          <p:cNvPr id="3" name="Content Placeholder 2"/>
          <p:cNvSpPr>
            <a:spLocks noGrp="1"/>
          </p:cNvSpPr>
          <p:nvPr>
            <p:ph idx="1"/>
          </p:nvPr>
        </p:nvSpPr>
        <p:spPr/>
        <p:txBody>
          <a:bodyPr>
            <a:normAutofit/>
          </a:bodyPr>
          <a:lstStyle/>
          <a:p>
            <a:r>
              <a:rPr lang="en-US" dirty="0" smtClean="0"/>
              <a:t>One of the more popular tools for dependency management</a:t>
            </a:r>
          </a:p>
          <a:p>
            <a:r>
              <a:rPr lang="en-US" dirty="0" smtClean="0"/>
              <a:t>Installing </a:t>
            </a:r>
            <a:r>
              <a:rPr lang="en-US" dirty="0" err="1" smtClean="0"/>
              <a:t>godeps</a:t>
            </a:r>
            <a:endParaRPr lang="en-US" dirty="0" smtClean="0"/>
          </a:p>
          <a:p>
            <a:pPr lvl="1"/>
            <a:r>
              <a:rPr lang="en-US" dirty="0" smtClean="0"/>
              <a:t>$ </a:t>
            </a:r>
            <a:r>
              <a:rPr lang="en-US" dirty="0"/>
              <a:t>go get </a:t>
            </a:r>
            <a:r>
              <a:rPr lang="en-US" dirty="0" smtClean="0"/>
              <a:t>github.com/tools/</a:t>
            </a:r>
            <a:r>
              <a:rPr lang="en-US" dirty="0" err="1" smtClean="0"/>
              <a:t>godep</a:t>
            </a:r>
            <a:endParaRPr lang="en-US" dirty="0" smtClean="0"/>
          </a:p>
          <a:p>
            <a:r>
              <a:rPr lang="en-US" dirty="0" smtClean="0"/>
              <a:t>Using </a:t>
            </a:r>
            <a:r>
              <a:rPr lang="en-US" dirty="0" err="1" smtClean="0"/>
              <a:t>godeps</a:t>
            </a:r>
            <a:endParaRPr lang="en-US" dirty="0" smtClean="0"/>
          </a:p>
          <a:p>
            <a:pPr lvl="1"/>
            <a:r>
              <a:rPr lang="en-US" dirty="0" err="1" smtClean="0"/>
              <a:t>godep</a:t>
            </a:r>
            <a:r>
              <a:rPr lang="en-US" dirty="0" smtClean="0"/>
              <a:t> save</a:t>
            </a:r>
            <a:endParaRPr lang="en-US" dirty="0" smtClean="0"/>
          </a:p>
          <a:p>
            <a:pPr lvl="1"/>
            <a:r>
              <a:rPr lang="en-US" dirty="0" smtClean="0"/>
              <a:t>Exports all dependencies to a JSON file</a:t>
            </a:r>
          </a:p>
          <a:p>
            <a:pPr lvl="1"/>
            <a:r>
              <a:rPr lang="en-US" dirty="0"/>
              <a:t>save a list of dependencies to the file </a:t>
            </a:r>
            <a:r>
              <a:rPr lang="en-US" dirty="0" err="1"/>
              <a:t>Godeps</a:t>
            </a:r>
            <a:r>
              <a:rPr lang="en-US" dirty="0"/>
              <a:t>/</a:t>
            </a:r>
            <a:r>
              <a:rPr lang="en-US" dirty="0" err="1"/>
              <a:t>Godeps.json</a:t>
            </a:r>
            <a:r>
              <a:rPr lang="en-US" dirty="0"/>
              <a:t> and copy their source code into vendor</a:t>
            </a:r>
            <a:r>
              <a:rPr lang="en-US" dirty="0" smtClean="0"/>
              <a:t>/</a:t>
            </a:r>
          </a:p>
          <a:p>
            <a:pPr lvl="1"/>
            <a:r>
              <a:rPr lang="en-US" dirty="0"/>
              <a:t>Read over the contents of vendor/ and make sure it looks reasonable. Then commit the </a:t>
            </a:r>
            <a:r>
              <a:rPr lang="en-US" dirty="0" err="1"/>
              <a:t>Godeps</a:t>
            </a:r>
            <a:r>
              <a:rPr lang="en-US" dirty="0"/>
              <a:t>/ and vendor/ directories to version control</a:t>
            </a:r>
            <a:r>
              <a:rPr lang="en-US" dirty="0" smtClean="0"/>
              <a:t>.</a:t>
            </a:r>
            <a:endParaRPr lang="en-US" dirty="0"/>
          </a:p>
        </p:txBody>
      </p:sp>
    </p:spTree>
    <p:extLst>
      <p:ext uri="{BB962C8B-B14F-4D97-AF65-F5344CB8AC3E}">
        <p14:creationId xmlns:p14="http://schemas.microsoft.com/office/powerpoint/2010/main" val="2797868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godeps</a:t>
            </a:r>
            <a:r>
              <a:rPr lang="en-US" dirty="0" smtClean="0"/>
              <a:t> – common operations</a:t>
            </a:r>
            <a:endParaRPr lang="en-US" dirty="0"/>
          </a:p>
        </p:txBody>
      </p:sp>
      <p:sp>
        <p:nvSpPr>
          <p:cNvPr id="3" name="Content Placeholder 2"/>
          <p:cNvSpPr>
            <a:spLocks noGrp="1"/>
          </p:cNvSpPr>
          <p:nvPr>
            <p:ph idx="1"/>
          </p:nvPr>
        </p:nvSpPr>
        <p:spPr/>
        <p:txBody>
          <a:bodyPr>
            <a:normAutofit fontScale="62500" lnSpcReduction="20000"/>
          </a:bodyPr>
          <a:lstStyle/>
          <a:p>
            <a:r>
              <a:rPr lang="en-US" dirty="0"/>
              <a:t>The </a:t>
            </a:r>
            <a:r>
              <a:rPr lang="en-US" b="1" dirty="0" err="1"/>
              <a:t>godep</a:t>
            </a:r>
            <a:r>
              <a:rPr lang="en-US" b="1" dirty="0"/>
              <a:t> restore </a:t>
            </a:r>
            <a:r>
              <a:rPr lang="en-US" dirty="0"/>
              <a:t>installs the package versions specified in </a:t>
            </a:r>
            <a:r>
              <a:rPr lang="en-US" dirty="0" err="1"/>
              <a:t>Godeps</a:t>
            </a:r>
            <a:r>
              <a:rPr lang="en-US" dirty="0"/>
              <a:t>/</a:t>
            </a:r>
            <a:r>
              <a:rPr lang="en-US" dirty="0" err="1"/>
              <a:t>Godeps.json</a:t>
            </a:r>
            <a:r>
              <a:rPr lang="en-US" dirty="0"/>
              <a:t> to your $GOPATH. </a:t>
            </a:r>
            <a:endParaRPr lang="en-US" dirty="0" smtClean="0"/>
          </a:p>
          <a:p>
            <a:r>
              <a:rPr lang="en-US" b="1" dirty="0">
                <a:solidFill>
                  <a:schemeClr val="tx1"/>
                </a:solidFill>
              </a:rPr>
              <a:t>Edit-test Cycle</a:t>
            </a:r>
          </a:p>
          <a:p>
            <a:pPr lvl="1"/>
            <a:r>
              <a:rPr lang="en-US" dirty="0">
                <a:solidFill>
                  <a:schemeClr val="tx1"/>
                </a:solidFill>
              </a:rPr>
              <a:t>Edit code</a:t>
            </a:r>
          </a:p>
          <a:p>
            <a:pPr lvl="1"/>
            <a:r>
              <a:rPr lang="en-US" dirty="0">
                <a:solidFill>
                  <a:schemeClr val="tx1"/>
                </a:solidFill>
              </a:rPr>
              <a:t>Run </a:t>
            </a:r>
            <a:r>
              <a:rPr lang="en-US" dirty="0" err="1">
                <a:solidFill>
                  <a:schemeClr val="tx1"/>
                </a:solidFill>
              </a:rPr>
              <a:t>godep</a:t>
            </a:r>
            <a:r>
              <a:rPr lang="en-US" dirty="0">
                <a:solidFill>
                  <a:schemeClr val="tx1"/>
                </a:solidFill>
              </a:rPr>
              <a:t> go test</a:t>
            </a:r>
          </a:p>
          <a:p>
            <a:r>
              <a:rPr lang="en-US" b="1" dirty="0" smtClean="0">
                <a:solidFill>
                  <a:schemeClr val="tx1"/>
                </a:solidFill>
              </a:rPr>
              <a:t>Add </a:t>
            </a:r>
            <a:r>
              <a:rPr lang="en-US" b="1" dirty="0">
                <a:solidFill>
                  <a:schemeClr val="tx1"/>
                </a:solidFill>
              </a:rPr>
              <a:t>a Dependency</a:t>
            </a:r>
          </a:p>
          <a:p>
            <a:pPr lvl="1"/>
            <a:r>
              <a:rPr lang="en-US" dirty="0">
                <a:solidFill>
                  <a:schemeClr val="tx1"/>
                </a:solidFill>
              </a:rPr>
              <a:t>To add a new package foo/bar, do this:</a:t>
            </a:r>
          </a:p>
          <a:p>
            <a:pPr lvl="1"/>
            <a:r>
              <a:rPr lang="en-US" dirty="0">
                <a:solidFill>
                  <a:schemeClr val="tx1"/>
                </a:solidFill>
              </a:rPr>
              <a:t>Run go get foo/bar</a:t>
            </a:r>
          </a:p>
          <a:p>
            <a:pPr lvl="1"/>
            <a:r>
              <a:rPr lang="en-US" dirty="0">
                <a:solidFill>
                  <a:schemeClr val="tx1"/>
                </a:solidFill>
              </a:rPr>
              <a:t>Edit your code to import foo/bar.</a:t>
            </a:r>
          </a:p>
          <a:p>
            <a:pPr lvl="1"/>
            <a:r>
              <a:rPr lang="en-US" dirty="0">
                <a:solidFill>
                  <a:schemeClr val="tx1"/>
                </a:solidFill>
              </a:rPr>
              <a:t>Run </a:t>
            </a:r>
            <a:r>
              <a:rPr lang="en-US" dirty="0" err="1">
                <a:solidFill>
                  <a:schemeClr val="tx1"/>
                </a:solidFill>
              </a:rPr>
              <a:t>godep</a:t>
            </a:r>
            <a:r>
              <a:rPr lang="en-US" dirty="0">
                <a:solidFill>
                  <a:schemeClr val="tx1"/>
                </a:solidFill>
              </a:rPr>
              <a:t> save (or </a:t>
            </a:r>
            <a:r>
              <a:rPr lang="en-US" dirty="0" err="1">
                <a:solidFill>
                  <a:schemeClr val="tx1"/>
                </a:solidFill>
              </a:rPr>
              <a:t>godep</a:t>
            </a:r>
            <a:r>
              <a:rPr lang="en-US" dirty="0">
                <a:solidFill>
                  <a:schemeClr val="tx1"/>
                </a:solidFill>
              </a:rPr>
              <a:t> save ./...).</a:t>
            </a:r>
          </a:p>
          <a:p>
            <a:r>
              <a:rPr lang="en-US" b="1" dirty="0" smtClean="0">
                <a:solidFill>
                  <a:schemeClr val="tx1"/>
                </a:solidFill>
              </a:rPr>
              <a:t>Update </a:t>
            </a:r>
            <a:r>
              <a:rPr lang="en-US" b="1" dirty="0">
                <a:solidFill>
                  <a:schemeClr val="tx1"/>
                </a:solidFill>
              </a:rPr>
              <a:t>a Dependency</a:t>
            </a:r>
          </a:p>
          <a:p>
            <a:pPr lvl="1"/>
            <a:r>
              <a:rPr lang="en-US" dirty="0">
                <a:solidFill>
                  <a:schemeClr val="tx1"/>
                </a:solidFill>
              </a:rPr>
              <a:t>To update a package from your $GOPATH, do this:</a:t>
            </a:r>
          </a:p>
          <a:p>
            <a:pPr lvl="1"/>
            <a:r>
              <a:rPr lang="en-US" dirty="0">
                <a:solidFill>
                  <a:schemeClr val="tx1"/>
                </a:solidFill>
              </a:rPr>
              <a:t>Run go get -u foo/bar</a:t>
            </a:r>
          </a:p>
          <a:p>
            <a:pPr lvl="1"/>
            <a:r>
              <a:rPr lang="en-US" dirty="0">
                <a:solidFill>
                  <a:schemeClr val="tx1"/>
                </a:solidFill>
              </a:rPr>
              <a:t>Run </a:t>
            </a:r>
            <a:r>
              <a:rPr lang="en-US" dirty="0" err="1">
                <a:solidFill>
                  <a:schemeClr val="tx1"/>
                </a:solidFill>
              </a:rPr>
              <a:t>godep</a:t>
            </a:r>
            <a:r>
              <a:rPr lang="en-US" dirty="0">
                <a:solidFill>
                  <a:schemeClr val="tx1"/>
                </a:solidFill>
              </a:rPr>
              <a:t> update foo/bar. (You can use the ... wildcard, for example </a:t>
            </a:r>
            <a:r>
              <a:rPr lang="en-US" dirty="0" err="1">
                <a:solidFill>
                  <a:schemeClr val="tx1"/>
                </a:solidFill>
              </a:rPr>
              <a:t>godep</a:t>
            </a:r>
            <a:r>
              <a:rPr lang="en-US" dirty="0">
                <a:solidFill>
                  <a:schemeClr val="tx1"/>
                </a:solidFill>
              </a:rPr>
              <a:t> update foo/...).</a:t>
            </a:r>
          </a:p>
          <a:p>
            <a:r>
              <a:rPr lang="en-US" b="1" dirty="0" smtClean="0">
                <a:solidFill>
                  <a:schemeClr val="tx1"/>
                </a:solidFill>
              </a:rPr>
              <a:t>Multiple </a:t>
            </a:r>
            <a:r>
              <a:rPr lang="en-US" b="1" dirty="0">
                <a:solidFill>
                  <a:schemeClr val="tx1"/>
                </a:solidFill>
              </a:rPr>
              <a:t>Packages</a:t>
            </a:r>
          </a:p>
          <a:p>
            <a:pPr lvl="1"/>
            <a:r>
              <a:rPr lang="en-US" dirty="0">
                <a:solidFill>
                  <a:schemeClr val="tx1"/>
                </a:solidFill>
              </a:rPr>
              <a:t>If your repository has more than one package, </a:t>
            </a:r>
            <a:r>
              <a:rPr lang="en-US" dirty="0" smtClean="0">
                <a:solidFill>
                  <a:schemeClr val="tx1"/>
                </a:solidFill>
              </a:rPr>
              <a:t>run</a:t>
            </a:r>
            <a:r>
              <a:rPr lang="en-US" dirty="0">
                <a:solidFill>
                  <a:schemeClr val="tx1"/>
                </a:solidFill>
              </a:rPr>
              <a:t> </a:t>
            </a:r>
            <a:r>
              <a:rPr lang="en-US" dirty="0" err="1">
                <a:solidFill>
                  <a:schemeClr val="tx1"/>
                </a:solidFill>
              </a:rPr>
              <a:t>godep</a:t>
            </a:r>
            <a:r>
              <a:rPr lang="en-US" dirty="0">
                <a:solidFill>
                  <a:schemeClr val="tx1"/>
                </a:solidFill>
              </a:rPr>
              <a:t> save ./... to capture the dependencies of all packages in your application</a:t>
            </a:r>
            <a:r>
              <a:rPr lang="en-US" dirty="0" smtClean="0">
                <a:solidFill>
                  <a:schemeClr val="tx1"/>
                </a:solidFill>
              </a:rPr>
              <a:t>.</a:t>
            </a:r>
            <a:endParaRPr lang="en-US" dirty="0"/>
          </a:p>
        </p:txBody>
      </p:sp>
    </p:spTree>
    <p:extLst>
      <p:ext uri="{BB962C8B-B14F-4D97-AF65-F5344CB8AC3E}">
        <p14:creationId xmlns:p14="http://schemas.microsoft.com/office/powerpoint/2010/main" val="3594800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a:t>
            </a:r>
            <a:r>
              <a:rPr lang="en-US" dirty="0" err="1" smtClean="0"/>
              <a:t>godeps</a:t>
            </a:r>
            <a:r>
              <a:rPr lang="en-US" dirty="0" smtClean="0"/>
              <a:t> file</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t>{</a:t>
            </a:r>
          </a:p>
          <a:p>
            <a:pPr marL="0" indent="0">
              <a:buNone/>
            </a:pPr>
            <a:r>
              <a:rPr lang="en-US" dirty="0"/>
              <a:t>    "</a:t>
            </a:r>
            <a:r>
              <a:rPr lang="en-US" dirty="0" err="1"/>
              <a:t>ImportPath</a:t>
            </a:r>
            <a:r>
              <a:rPr lang="en-US" dirty="0"/>
              <a:t>": "github.com/</a:t>
            </a:r>
            <a:r>
              <a:rPr lang="en-US" dirty="0" err="1"/>
              <a:t>kr</a:t>
            </a:r>
            <a:r>
              <a:rPr lang="en-US" dirty="0"/>
              <a:t>/</a:t>
            </a:r>
            <a:r>
              <a:rPr lang="en-US" dirty="0" err="1"/>
              <a:t>hk</a:t>
            </a:r>
            <a:r>
              <a:rPr lang="en-US" dirty="0"/>
              <a:t>",</a:t>
            </a:r>
          </a:p>
          <a:p>
            <a:pPr marL="0" indent="0">
              <a:buNone/>
            </a:pPr>
            <a:r>
              <a:rPr lang="en-US" dirty="0"/>
              <a:t>    "</a:t>
            </a:r>
            <a:r>
              <a:rPr lang="en-US" dirty="0" err="1"/>
              <a:t>GoVersion</a:t>
            </a:r>
            <a:r>
              <a:rPr lang="en-US" dirty="0"/>
              <a:t>": "go1.6",</a:t>
            </a:r>
          </a:p>
          <a:p>
            <a:pPr marL="0" indent="0">
              <a:buNone/>
            </a:pPr>
            <a:r>
              <a:rPr lang="en-US" dirty="0"/>
              <a:t>    "Deps": [</a:t>
            </a:r>
          </a:p>
          <a:p>
            <a:pPr marL="0" indent="0">
              <a:buNone/>
            </a:pPr>
            <a:r>
              <a:rPr lang="en-US" dirty="0"/>
              <a:t>        {</a:t>
            </a:r>
          </a:p>
          <a:p>
            <a:pPr marL="0" indent="0">
              <a:buNone/>
            </a:pPr>
            <a:r>
              <a:rPr lang="en-US" dirty="0"/>
              <a:t>            "</a:t>
            </a:r>
            <a:r>
              <a:rPr lang="en-US" dirty="0" err="1"/>
              <a:t>ImportPath</a:t>
            </a:r>
            <a:r>
              <a:rPr lang="en-US" dirty="0"/>
              <a:t>": "code.google.com/p/go-</a:t>
            </a:r>
            <a:r>
              <a:rPr lang="en-US" dirty="0" err="1"/>
              <a:t>netrc</a:t>
            </a:r>
            <a:r>
              <a:rPr lang="en-US" dirty="0"/>
              <a:t>/</a:t>
            </a:r>
            <a:r>
              <a:rPr lang="en-US" dirty="0" err="1"/>
              <a:t>netrc</a:t>
            </a:r>
            <a:r>
              <a:rPr lang="en-US" dirty="0"/>
              <a:t>",</a:t>
            </a:r>
          </a:p>
          <a:p>
            <a:pPr marL="0" indent="0">
              <a:buNone/>
            </a:pPr>
            <a:r>
              <a:rPr lang="en-US" dirty="0"/>
              <a:t>            "Rev": "28676070ab99"</a:t>
            </a:r>
          </a:p>
          <a:p>
            <a:pPr marL="0" indent="0">
              <a:buNone/>
            </a:pPr>
            <a:r>
              <a:rPr lang="en-US" dirty="0"/>
              <a:t>        },</a:t>
            </a:r>
          </a:p>
          <a:p>
            <a:pPr marL="0" indent="0">
              <a:buNone/>
            </a:pPr>
            <a:r>
              <a:rPr lang="en-US" dirty="0"/>
              <a:t>        {</a:t>
            </a:r>
          </a:p>
          <a:p>
            <a:pPr marL="0" indent="0">
              <a:buNone/>
            </a:pPr>
            <a:r>
              <a:rPr lang="en-US" dirty="0"/>
              <a:t>            "</a:t>
            </a:r>
            <a:r>
              <a:rPr lang="en-US" dirty="0" err="1"/>
              <a:t>ImportPath</a:t>
            </a:r>
            <a:r>
              <a:rPr lang="en-US" dirty="0"/>
              <a:t>": "github.com/</a:t>
            </a:r>
            <a:r>
              <a:rPr lang="en-US" dirty="0" err="1"/>
              <a:t>kr</a:t>
            </a:r>
            <a:r>
              <a:rPr lang="en-US" dirty="0"/>
              <a:t>/</a:t>
            </a:r>
            <a:r>
              <a:rPr lang="en-US" dirty="0" err="1"/>
              <a:t>binarydist</a:t>
            </a:r>
            <a:r>
              <a:rPr lang="en-US" dirty="0"/>
              <a:t>",</a:t>
            </a:r>
          </a:p>
          <a:p>
            <a:pPr marL="0" indent="0">
              <a:buNone/>
            </a:pPr>
            <a:r>
              <a:rPr lang="en-US" dirty="0"/>
              <a:t>            "Rev": "3380ade90f8b0dfa3e363fd7d7e941fa857d0d13"</a:t>
            </a:r>
          </a:p>
          <a:p>
            <a:pPr marL="0" indent="0">
              <a:buNone/>
            </a:pPr>
            <a:r>
              <a:rPr lang="en-US" dirty="0"/>
              <a:t>        }</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3846979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p:txBody>
          <a:bodyPr>
            <a:normAutofit fontScale="90000"/>
          </a:bodyPr>
          <a:lstStyle/>
          <a:p>
            <a:endParaRPr lang="en-US" dirty="0"/>
          </a:p>
        </p:txBody>
      </p:sp>
      <p:sp>
        <p:nvSpPr>
          <p:cNvPr id="14" name="Text Placeholder 13"/>
          <p:cNvSpPr>
            <a:spLocks noGrp="1"/>
          </p:cNvSpPr>
          <p:nvPr>
            <p:ph type="body" sz="quarter" idx="19"/>
          </p:nvPr>
        </p:nvSpPr>
        <p:spPr/>
        <p:txBody>
          <a:bodyPr/>
          <a:lstStyle/>
          <a:p>
            <a:r>
              <a:rPr lang="en-US" dirty="0" smtClean="0"/>
              <a:t>Anand Hariharan</a:t>
            </a:r>
            <a:endParaRPr lang="en-US" dirty="0"/>
          </a:p>
        </p:txBody>
      </p:sp>
      <p:sp>
        <p:nvSpPr>
          <p:cNvPr id="15" name="Text Placeholder 14"/>
          <p:cNvSpPr>
            <a:spLocks noGrp="1"/>
          </p:cNvSpPr>
          <p:nvPr>
            <p:ph type="body" sz="quarter" idx="20"/>
          </p:nvPr>
        </p:nvSpPr>
        <p:spPr/>
        <p:txBody>
          <a:bodyPr/>
          <a:lstStyle/>
          <a:p>
            <a:r>
              <a:rPr lang="en-US" dirty="0" smtClean="0"/>
              <a:t>anand.hariharan@wipro.com</a:t>
            </a:r>
            <a:endParaRPr lang="en-US" dirty="0"/>
          </a:p>
        </p:txBody>
      </p:sp>
      <p:sp>
        <p:nvSpPr>
          <p:cNvPr id="16" name="Text Placeholder 15"/>
          <p:cNvSpPr>
            <a:spLocks noGrp="1"/>
          </p:cNvSpPr>
          <p:nvPr>
            <p:ph type="body" sz="quarter" idx="21"/>
          </p:nvPr>
        </p:nvSpPr>
        <p:spPr/>
        <p:txBody>
          <a:bodyPr/>
          <a:lstStyle/>
          <a:p>
            <a:r>
              <a:rPr lang="en-US" dirty="0" smtClean="0"/>
              <a:t>Practice Head </a:t>
            </a:r>
            <a:endParaRPr lang="en-US" dirty="0"/>
          </a:p>
        </p:txBody>
      </p:sp>
    </p:spTree>
    <p:extLst>
      <p:ext uri="{BB962C8B-B14F-4D97-AF65-F5344CB8AC3E}">
        <p14:creationId xmlns:p14="http://schemas.microsoft.com/office/powerpoint/2010/main" val="3733348884"/>
      </p:ext>
    </p:extLst>
  </p:cSld>
  <p:clrMapOvr>
    <a:masterClrMapping/>
  </p:clrMapOvr>
  <p:timing>
    <p:tnLst>
      <p:par>
        <p:cTn id="1" dur="indefinite" restart="never" nodeType="tmRoot"/>
      </p:par>
    </p:tnLst>
  </p:timing>
</p:sld>
</file>

<file path=ppt/theme/theme1.xml><?xml version="1.0" encoding="utf-8"?>
<a:theme xmlns:a="http://schemas.openxmlformats.org/drawingml/2006/main" name="Wipro 2014 PPT Theme">
  <a:themeElements>
    <a:clrScheme name="Wipro Template 2014">
      <a:dk1>
        <a:sysClr val="windowText" lastClr="000000"/>
      </a:dk1>
      <a:lt1>
        <a:srgbClr val="FFFFFF"/>
      </a:lt1>
      <a:dk2>
        <a:srgbClr val="00B0F0"/>
      </a:dk2>
      <a:lt2>
        <a:srgbClr val="0070C0"/>
      </a:lt2>
      <a:accent1>
        <a:srgbClr val="AAABB8"/>
      </a:accent1>
      <a:accent2>
        <a:srgbClr val="4D4E5C"/>
      </a:accent2>
      <a:accent3>
        <a:srgbClr val="FFC000"/>
      </a:accent3>
      <a:accent4>
        <a:srgbClr val="F37441"/>
      </a:accent4>
      <a:accent5>
        <a:srgbClr val="00B050"/>
      </a:accent5>
      <a:accent6>
        <a:srgbClr val="CBD42D"/>
      </a:accent6>
      <a:hlink>
        <a:srgbClr val="1E1E24"/>
      </a:hlink>
      <a:folHlink>
        <a:srgbClr val="131317"/>
      </a:folHlink>
    </a:clrScheme>
    <a:fontScheme name="Wipro PPT Fonts 201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w="28575">
          <a:solidFill>
            <a:srgbClr val="93E2FF"/>
          </a:solidFill>
          <a:headEnd type="oval" w="med" len="med"/>
          <a:tailEnd type="oval" w="med" len="med"/>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solidFill>
              <a:schemeClr val="tx1">
                <a:lumMod val="50000"/>
                <a:lumOff val="50000"/>
              </a:schemeClr>
            </a:solidFill>
          </a:defRPr>
        </a:defPPr>
      </a:lstStyle>
    </a:txDef>
  </a:objectDefaults>
  <a:extraClrSchemeLst/>
  <a:extLst>
    <a:ext uri="{05A4C25C-085E-4340-85A3-A5531E510DB2}">
      <thm15:themeFamily xmlns:thm15="http://schemas.microsoft.com/office/thememl/2012/main" name="Wipro 2014 PPT Theme" id="{D47BB75D-F7AB-409B-9BD9-5C24DE1B9928}" vid="{A9D112A1-4866-47ED-B931-DF069521F4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45942E58BAAE443A917BD23F90BB461" ma:contentTypeVersion="0" ma:contentTypeDescription="Create a new document." ma:contentTypeScope="" ma:versionID="4ccd8ca7c382e5aa3edc5420ff5317fb">
  <xsd:schema xmlns:xsd="http://www.w3.org/2001/XMLSchema" xmlns:xs="http://www.w3.org/2001/XMLSchema" xmlns:p="http://schemas.microsoft.com/office/2006/metadata/properties" targetNamespace="http://schemas.microsoft.com/office/2006/metadata/properties" ma:root="true" ma:fieldsID="06e0e3112098b4d1518554ee266199a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7900DE2-572D-4B07-A4D8-5AF0F1C66077}">
  <ds:schemaRefs>
    <ds:schemaRef ds:uri="http://schemas.microsoft.com/sharepoint/v3/contenttype/forms"/>
  </ds:schemaRefs>
</ds:datastoreItem>
</file>

<file path=customXml/itemProps2.xml><?xml version="1.0" encoding="utf-8"?>
<ds:datastoreItem xmlns:ds="http://schemas.openxmlformats.org/officeDocument/2006/customXml" ds:itemID="{B7014F99-208B-45EA-9A90-8426599A52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48B79823-585F-4DAE-9341-8D446E410456}">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Wipro 2014 PPT Theme</Template>
  <TotalTime>17941</TotalTime>
  <Words>164</Words>
  <Application>Microsoft Office PowerPoint</Application>
  <PresentationFormat>On-screen Show (16:9)</PresentationFormat>
  <Paragraphs>57</Paragraphs>
  <Slides>7</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Gill Sans MT</vt:lpstr>
      <vt:lpstr>Webdings</vt:lpstr>
      <vt:lpstr>Wingdings</vt:lpstr>
      <vt:lpstr>Wipro 2014 PPT Theme</vt:lpstr>
      <vt:lpstr>Go language</vt:lpstr>
      <vt:lpstr>Module 14</vt:lpstr>
      <vt:lpstr>Why dependency management?</vt:lpstr>
      <vt:lpstr>godeps</vt:lpstr>
      <vt:lpstr>godeps – common operations</vt:lpstr>
      <vt:lpstr>Sample godeps file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Anand Hariharan</dc:creator>
  <cp:lastModifiedBy>Anand Hariharan (WT01 - BAS)</cp:lastModifiedBy>
  <cp:revision>561</cp:revision>
  <dcterms:created xsi:type="dcterms:W3CDTF">2013-12-31T05:54:35Z</dcterms:created>
  <dcterms:modified xsi:type="dcterms:W3CDTF">2016-10-31T22:57:12Z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0x010100045942E58BAAE443A917BD23F90BB461</vt:lpwstr>
  </property>
</Properties>
</file>