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4"/>
  </p:sldMasterIdLst>
  <p:notesMasterIdLst>
    <p:notesMasterId r:id="rId17"/>
  </p:notesMasterIdLst>
  <p:sldIdLst>
    <p:sldId id="433" r:id="rId5"/>
    <p:sldId id="456" r:id="rId6"/>
    <p:sldId id="457" r:id="rId7"/>
    <p:sldId id="426" r:id="rId8"/>
    <p:sldId id="422" r:id="rId9"/>
    <p:sldId id="423" r:id="rId10"/>
    <p:sldId id="458" r:id="rId11"/>
    <p:sldId id="459" r:id="rId12"/>
    <p:sldId id="460" r:id="rId13"/>
    <p:sldId id="424" r:id="rId14"/>
    <p:sldId id="425" r:id="rId15"/>
    <p:sldId id="414"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32">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42D"/>
    <a:srgbClr val="4D4E5C"/>
    <a:srgbClr val="FFC000"/>
    <a:srgbClr val="F37441"/>
    <a:srgbClr val="AAABB8"/>
    <a:srgbClr val="C64802"/>
    <a:srgbClr val="FFD545"/>
    <a:srgbClr val="F7DB8D"/>
    <a:srgbClr val="FDB93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71993" autoAdjust="0"/>
  </p:normalViewPr>
  <p:slideViewPr>
    <p:cSldViewPr snapToGrid="0">
      <p:cViewPr varScale="1">
        <p:scale>
          <a:sx n="66" d="100"/>
          <a:sy n="66" d="100"/>
        </p:scale>
        <p:origin x="1482" y="48"/>
      </p:cViewPr>
      <p:guideLst>
        <p:guide orient="horz" pos="2160"/>
        <p:guide pos="5232"/>
        <p:guide orient="horz" pos="1620"/>
      </p:guideLst>
    </p:cSldViewPr>
  </p:slideViewPr>
  <p:notesTextViewPr>
    <p:cViewPr>
      <p:scale>
        <a:sx n="1" d="1"/>
        <a:sy n="1" d="1"/>
      </p:scale>
      <p:origin x="0" y="0"/>
    </p:cViewPr>
  </p:notesTextViewPr>
  <p:sorterViewPr>
    <p:cViewPr varScale="1">
      <p:scale>
        <a:sx n="1" d="1"/>
        <a:sy n="1" d="1"/>
      </p:scale>
      <p:origin x="0" y="-1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D2418-5498-496B-9B3E-912B9D6443B9}" type="datetimeFigureOut">
              <a:rPr lang="en-US" smtClean="0"/>
              <a:pPr/>
              <a:t>11/21/2016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A5EBE-E194-4A8A-BBBE-6B90DE9885F5}" type="slidenum">
              <a:rPr lang="en-US" smtClean="0"/>
              <a:pPr/>
              <a:t>‹#›</a:t>
            </a:fld>
            <a:endParaRPr lang="en-US"/>
          </a:p>
        </p:txBody>
      </p:sp>
    </p:spTree>
    <p:extLst>
      <p:ext uri="{BB962C8B-B14F-4D97-AF65-F5344CB8AC3E}">
        <p14:creationId xmlns:p14="http://schemas.microsoft.com/office/powerpoint/2010/main" val="363570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a:t>
            </a:fld>
            <a:endParaRPr lang="en-US"/>
          </a:p>
        </p:txBody>
      </p:sp>
    </p:spTree>
    <p:extLst>
      <p:ext uri="{BB962C8B-B14F-4D97-AF65-F5344CB8AC3E}">
        <p14:creationId xmlns:p14="http://schemas.microsoft.com/office/powerpoint/2010/main" val="998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4</a:t>
            </a:fld>
            <a:endParaRPr lang="en-US"/>
          </a:p>
        </p:txBody>
      </p:sp>
    </p:spTree>
    <p:extLst>
      <p:ext uri="{BB962C8B-B14F-4D97-AF65-F5344CB8AC3E}">
        <p14:creationId xmlns:p14="http://schemas.microsoft.com/office/powerpoint/2010/main" val="407289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type “</a:t>
            </a:r>
            <a:r>
              <a:rPr lang="en-US" dirty="0" err="1" smtClean="0"/>
              <a:t>int</a:t>
            </a:r>
            <a:r>
              <a:rPr lang="en-US" dirty="0" smtClean="0"/>
              <a:t>” always compiles to the processor</a:t>
            </a:r>
            <a:r>
              <a:rPr lang="en-US" baseline="0" dirty="0" smtClean="0"/>
              <a:t> bit-size. </a:t>
            </a:r>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10</a:t>
            </a:fld>
            <a:endParaRPr lang="en-US"/>
          </a:p>
        </p:txBody>
      </p:sp>
    </p:spTree>
    <p:extLst>
      <p:ext uri="{BB962C8B-B14F-4D97-AF65-F5344CB8AC3E}">
        <p14:creationId xmlns:p14="http://schemas.microsoft.com/office/powerpoint/2010/main" val="4105114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DA5EBE-E194-4A8A-BBBE-6B90DE9885F5}" type="slidenum">
              <a:rPr lang="en-US" smtClean="0"/>
              <a:pPr/>
              <a:t>12</a:t>
            </a:fld>
            <a:endParaRPr lang="en-US"/>
          </a:p>
        </p:txBody>
      </p:sp>
    </p:spTree>
    <p:extLst>
      <p:ext uri="{BB962C8B-B14F-4D97-AF65-F5344CB8AC3E}">
        <p14:creationId xmlns:p14="http://schemas.microsoft.com/office/powerpoint/2010/main" val="1258596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pic>
        <p:nvPicPr>
          <p:cNvPr id="10" name="Picture 9" descr="WIPRO PPT Design.jpg"/>
          <p:cNvPicPr>
            <a:picLocks noChangeAspect="1"/>
          </p:cNvPicPr>
          <p:nvPr/>
        </p:nvPicPr>
        <p:blipFill>
          <a:blip r:embed="rId3"/>
          <a:stretch>
            <a:fillRect/>
          </a:stretch>
        </p:blipFill>
        <p:spPr>
          <a:xfrm>
            <a:off x="5121" y="3353280"/>
            <a:ext cx="9133758" cy="1628296"/>
          </a:xfrm>
          <a:prstGeom prst="rect">
            <a:avLst/>
          </a:prstGeom>
        </p:spPr>
      </p:pic>
      <p:sp>
        <p:nvSpPr>
          <p:cNvPr id="2" name="Title 1"/>
          <p:cNvSpPr>
            <a:spLocks noGrp="1"/>
          </p:cNvSpPr>
          <p:nvPr>
            <p:ph type="ctrTitle" hasCustomPrompt="1"/>
          </p:nvPr>
        </p:nvSpPr>
        <p:spPr>
          <a:xfrm>
            <a:off x="4547710" y="1110342"/>
            <a:ext cx="4114800" cy="1165860"/>
          </a:xfrm>
          <a:noFill/>
        </p:spPr>
        <p:txBody>
          <a:bodyPr wrap="square" rtlCol="0" anchor="ctr">
            <a:noAutofit/>
          </a:bodyPr>
          <a:lstStyle>
            <a:lvl1pPr marL="0" algn="l">
              <a:defRPr lang="en-US" sz="3400" dirty="0">
                <a:solidFill>
                  <a:schemeClr val="accent2"/>
                </a:solidFill>
                <a:latin typeface="Calibri" panose="020F0502020204030204" pitchFamily="34" charset="0"/>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2488994"/>
            <a:ext cx="4114800" cy="240030"/>
          </a:xfrm>
          <a:noFill/>
        </p:spPr>
        <p:txBody>
          <a:bodyPr wrap="square"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800" dirty="0">
                <a:solidFill>
                  <a:schemeClr val="accent2"/>
                </a:solidFill>
                <a:latin typeface="Calibri" panose="020F0502020204030204" pitchFamily="34" charset="0"/>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cxnSp>
        <p:nvCxnSpPr>
          <p:cNvPr id="9" name="Straight Connector 8"/>
          <p:cNvCxnSpPr/>
          <p:nvPr/>
        </p:nvCxnSpPr>
        <p:spPr>
          <a:xfrm rot="5400000">
            <a:off x="3158250"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sp>
        <p:nvSpPr>
          <p:cNvPr id="17" name="Text Placeholder 16"/>
          <p:cNvSpPr>
            <a:spLocks noGrp="1"/>
          </p:cNvSpPr>
          <p:nvPr>
            <p:ph type="body" sz="quarter" idx="10" hasCustomPrompt="1"/>
          </p:nvPr>
        </p:nvSpPr>
        <p:spPr>
          <a:xfrm>
            <a:off x="4549775" y="2825183"/>
            <a:ext cx="4114800" cy="240030"/>
          </a:xfrm>
        </p:spPr>
        <p:txBody>
          <a:bodyPr anchor="ctr">
            <a:noAutofit/>
          </a:bodyPr>
          <a:lstStyle>
            <a:lvl1pPr>
              <a:buNone/>
              <a:defRPr kumimoji="0" lang="en-US" sz="18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0468823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400300"/>
          </a:xfrm>
        </p:spPr>
        <p:txBody>
          <a:bodyPr/>
          <a:lstStyle>
            <a:lvl1pPr>
              <a:buNone/>
              <a:defRPr>
                <a:solidFill>
                  <a:schemeClr val="accent2"/>
                </a:solidFill>
              </a:defRPr>
            </a:lvl1pPr>
          </a:lstStyle>
          <a:p>
            <a:r>
              <a:rPr lang="en-US" smtClean="0"/>
              <a:t>Click icon to add picture</a:t>
            </a:r>
            <a:endParaRPr lang="en-IN" dirty="0"/>
          </a:p>
        </p:txBody>
      </p:sp>
      <p:sp>
        <p:nvSpPr>
          <p:cNvPr id="5"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Horizontal image with paragraph text</a:t>
            </a:r>
            <a:endParaRPr lang="en-IN" dirty="0"/>
          </a:p>
        </p:txBody>
      </p:sp>
      <p:sp>
        <p:nvSpPr>
          <p:cNvPr id="6" name="Text Placeholder 6"/>
          <p:cNvSpPr>
            <a:spLocks noGrp="1"/>
          </p:cNvSpPr>
          <p:nvPr>
            <p:ph type="body" sz="quarter" idx="11" hasCustomPrompt="1"/>
          </p:nvPr>
        </p:nvSpPr>
        <p:spPr>
          <a:xfrm>
            <a:off x="462579" y="3566160"/>
            <a:ext cx="8186569" cy="1111976"/>
          </a:xfrm>
        </p:spPr>
        <p:txBody>
          <a:bodyPr/>
          <a:lstStyle>
            <a:lvl1pPr marL="0" indent="0">
              <a:spcBef>
                <a:spcPts val="1200"/>
              </a:spcBef>
              <a:buNone/>
              <a:defRPr sz="18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10" name="Picture Placeholder 8"/>
          <p:cNvSpPr>
            <a:spLocks noGrp="1"/>
          </p:cNvSpPr>
          <p:nvPr>
            <p:ph type="pic" sz="quarter" idx="10"/>
          </p:nvPr>
        </p:nvSpPr>
        <p:spPr>
          <a:xfrm>
            <a:off x="460376" y="827485"/>
            <a:ext cx="8229600" cy="2024573"/>
          </a:xfrm>
        </p:spPr>
        <p:txBody>
          <a:bodyPr/>
          <a:lstStyle>
            <a:lvl1pPr>
              <a:buNone/>
              <a:defRPr>
                <a:solidFill>
                  <a:schemeClr val="accent2"/>
                </a:solidFill>
              </a:defRPr>
            </a:lvl1pPr>
          </a:lstStyle>
          <a:p>
            <a:r>
              <a:rPr lang="en-US" smtClean="0"/>
              <a:t>Click icon to add picture</a:t>
            </a:r>
            <a:endParaRPr lang="en-IN" dirty="0"/>
          </a:p>
        </p:txBody>
      </p:sp>
      <p:sp>
        <p:nvSpPr>
          <p:cNvPr id="16" name="Text Placeholder 14"/>
          <p:cNvSpPr>
            <a:spLocks noGrp="1"/>
          </p:cNvSpPr>
          <p:nvPr>
            <p:ph type="body" sz="quarter" idx="14" hasCustomPrompt="1"/>
          </p:nvPr>
        </p:nvSpPr>
        <p:spPr>
          <a:xfrm>
            <a:off x="1130300" y="3381375"/>
            <a:ext cx="6883400" cy="1123950"/>
          </a:xfrm>
        </p:spPr>
        <p:txBody>
          <a:bodyPr>
            <a:normAutofit/>
          </a:bodyPr>
          <a:lstStyle>
            <a:lvl1pPr marL="231775" marR="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sz="1800" baseline="0">
                <a:solidFill>
                  <a:schemeClr val="accent2"/>
                </a:solidFill>
              </a:defRPr>
            </a:lvl1pPr>
          </a:lstStyle>
          <a:p>
            <a:pPr marL="231775" marR="0" lvl="0" indent="-231775" algn="l" defTabSz="457200" rtl="0" eaLnBrk="1" fontAlgn="auto" latinLnBrk="0" hangingPunct="1">
              <a:lnSpc>
                <a:spcPct val="100000"/>
              </a:lnSpc>
              <a:spcBef>
                <a:spcPts val="600"/>
              </a:spcBef>
              <a:spcAft>
                <a:spcPts val="0"/>
              </a:spcAft>
              <a:buClr>
                <a:srgbClr val="00B0F0"/>
              </a:buClr>
              <a:buSzTx/>
              <a:buFont typeface="Wingdings" pitchFamily="2" charset="2"/>
              <a:buChar char="§"/>
              <a:tabLst/>
              <a:defRPr/>
            </a:pPr>
            <a:r>
              <a:rPr lang="en-US" dirty="0" smtClean="0"/>
              <a:t>The horizontal image should be center aligned</a:t>
            </a:r>
            <a:br>
              <a:rPr lang="en-US" dirty="0" smtClean="0"/>
            </a:br>
            <a:r>
              <a:rPr lang="en-US" dirty="0" smtClean="0"/>
              <a:t>The horizontal image should be center aligned</a:t>
            </a:r>
            <a:endParaRPr lang="en-IN" dirty="0" smtClean="0"/>
          </a:p>
          <a:p>
            <a:pPr lvl="0"/>
            <a:endParaRPr lang="en-IN" dirty="0"/>
          </a:p>
        </p:txBody>
      </p:sp>
      <p:sp>
        <p:nvSpPr>
          <p:cNvPr id="5"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Horizontal image with bullet points</a:t>
            </a:r>
            <a:endParaRPr lang="en-IN"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ighlights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4825" y="4114800"/>
            <a:ext cx="8542400" cy="51435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p:nvSpPr>
        <p:spPr bwMode="auto">
          <a:xfrm>
            <a:off x="-4825" y="4208860"/>
            <a:ext cx="8542400" cy="305990"/>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23" name="Text Placeholder 11"/>
          <p:cNvSpPr>
            <a:spLocks noGrp="1"/>
          </p:cNvSpPr>
          <p:nvPr>
            <p:ph type="body" sz="quarter" idx="10" hasCustomPrompt="1"/>
          </p:nvPr>
        </p:nvSpPr>
        <p:spPr>
          <a:xfrm>
            <a:off x="914400" y="873238"/>
            <a:ext cx="4038376" cy="35956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chemeClr val="accent2"/>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914400" y="568945"/>
            <a:ext cx="4038376" cy="214829"/>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8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1578247"/>
            <a:ext cx="4049262" cy="119761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2"/>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1" y="367904"/>
            <a:ext cx="2874963" cy="4269581"/>
          </a:xfrm>
          <a:ln>
            <a:noFill/>
          </a:ln>
          <a:effectLst/>
        </p:spPr>
        <p:txBody>
          <a:bodyPr>
            <a:flatTx/>
          </a:bodyPr>
          <a:lstStyle>
            <a:lvl1pPr>
              <a:buNone/>
              <a:defRPr>
                <a:effectLst/>
              </a:defRPr>
            </a:lvl1pPr>
          </a:lstStyle>
          <a:p>
            <a:r>
              <a:rPr lang="en-US" smtClean="0"/>
              <a:t>Click icon to add picture</a:t>
            </a:r>
            <a:endParaRPr lang="en-IN" dirty="0"/>
          </a:p>
        </p:txBody>
      </p:sp>
      <p:sp>
        <p:nvSpPr>
          <p:cNvPr id="12" name="Text Placeholder 11"/>
          <p:cNvSpPr>
            <a:spLocks noGrp="1"/>
          </p:cNvSpPr>
          <p:nvPr>
            <p:ph type="body" sz="quarter" idx="16" hasCustomPrompt="1"/>
          </p:nvPr>
        </p:nvSpPr>
        <p:spPr>
          <a:xfrm>
            <a:off x="903515" y="2898322"/>
            <a:ext cx="4049262" cy="1159328"/>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n-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
        <p:nvSpPr>
          <p:cNvPr id="13" name="Text Placeholder 2"/>
          <p:cNvSpPr>
            <a:spLocks noGrp="1"/>
          </p:cNvSpPr>
          <p:nvPr>
            <p:ph type="body" sz="quarter" idx="18" hasCustomPrompt="1"/>
          </p:nvPr>
        </p:nvSpPr>
        <p:spPr>
          <a:xfrm rot="5400000" flipH="1">
            <a:off x="4995322" y="62019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251549"/>
            <a:ext cx="2590800" cy="2905125"/>
          </a:xfrm>
        </p:spPr>
        <p:txBody>
          <a:bodyPr/>
          <a:lstStyle/>
          <a:p>
            <a:r>
              <a:rPr lang="en-US" smtClean="0"/>
              <a:t>Click icon to add picture</a:t>
            </a:r>
            <a:endParaRPr lang="en-IN" dirty="0"/>
          </a:p>
        </p:txBody>
      </p:sp>
      <p:sp>
        <p:nvSpPr>
          <p:cNvPr id="37" name="Text Placeholder 34"/>
          <p:cNvSpPr>
            <a:spLocks noGrp="1"/>
          </p:cNvSpPr>
          <p:nvPr>
            <p:ph type="body" sz="quarter" idx="12" hasCustomPrompt="1"/>
          </p:nvPr>
        </p:nvSpPr>
        <p:spPr>
          <a:xfrm>
            <a:off x="3990975" y="117429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872218"/>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5" y="2434827"/>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132747"/>
            <a:ext cx="4673600" cy="195944"/>
          </a:xfrm>
        </p:spPr>
        <p:txBody>
          <a:bodyPr anchor="ctr">
            <a:noAutofit/>
          </a:bodyPr>
          <a:lstStyle>
            <a:lvl1pPr>
              <a:buNone/>
              <a:defRPr lang="en-US" sz="1400" b="1" kern="1200" baseline="0" dirty="0" smtClean="0">
                <a:solidFill>
                  <a:schemeClr val="accent2"/>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5" y="3721910"/>
            <a:ext cx="4686301" cy="864053"/>
          </a:xfrm>
        </p:spPr>
        <p:txBody>
          <a:bodyPr>
            <a:normAutofit/>
          </a:bodyPr>
          <a:lstStyle>
            <a:lvl1pPr marL="0" indent="0">
              <a:buClr>
                <a:srgbClr val="0070C0"/>
              </a:buClr>
              <a:buFont typeface="Webdings" pitchFamily="18" charset="2"/>
              <a:buNone/>
              <a:tabLst/>
              <a:defRPr lang="en-US" sz="1200" kern="1200" baseline="0" dirty="0" smtClean="0">
                <a:solidFill>
                  <a:schemeClr val="accent2"/>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3419830"/>
            <a:ext cx="4673600" cy="195944"/>
          </a:xfrm>
        </p:spPr>
        <p:txBody>
          <a:bodyPr anchor="ctr">
            <a:noAutofit/>
          </a:bodyPr>
          <a:lstStyle>
            <a:lvl1pPr>
              <a:buNone/>
              <a:defRPr lang="en-US" sz="1400" b="1" kern="1200" dirty="0" smtClean="0">
                <a:solidFill>
                  <a:schemeClr val="accent2"/>
                </a:solidFill>
                <a:latin typeface="+mj-lt"/>
                <a:ea typeface="+mj-ea"/>
                <a:cs typeface="+mj-cs"/>
              </a:defRPr>
            </a:lvl1pPr>
          </a:lstStyle>
          <a:p>
            <a:pPr lvl="0"/>
            <a:r>
              <a:rPr lang="en-US" dirty="0" smtClean="0"/>
              <a:t>Solution</a:t>
            </a:r>
          </a:p>
        </p:txBody>
      </p:sp>
      <p:sp>
        <p:nvSpPr>
          <p:cNvPr id="10" name="Text Placeholder 2"/>
          <p:cNvSpPr>
            <a:spLocks noGrp="1"/>
          </p:cNvSpPr>
          <p:nvPr>
            <p:ph type="body" sz="quarter" idx="18" hasCustomPrompt="1"/>
          </p:nvPr>
        </p:nvSpPr>
        <p:spPr>
          <a:xfrm rot="16200000">
            <a:off x="3682890" y="894517"/>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1" name="Text Placeholder 2"/>
          <p:cNvSpPr>
            <a:spLocks noGrp="1"/>
          </p:cNvSpPr>
          <p:nvPr>
            <p:ph type="body" sz="quarter" idx="23" hasCustomPrompt="1"/>
          </p:nvPr>
        </p:nvSpPr>
        <p:spPr>
          <a:xfrm rot="16200000">
            <a:off x="3682890" y="2160556"/>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2" name="Text Placeholder 2"/>
          <p:cNvSpPr>
            <a:spLocks noGrp="1"/>
          </p:cNvSpPr>
          <p:nvPr>
            <p:ph type="body" sz="quarter" idx="24" hasCustomPrompt="1"/>
          </p:nvPr>
        </p:nvSpPr>
        <p:spPr>
          <a:xfrm rot="16200000">
            <a:off x="3682890" y="3448991"/>
            <a:ext cx="233172"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ase study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
          <p:cNvSpPr>
            <a:spLocks noGrp="1"/>
          </p:cNvSpPr>
          <p:nvPr>
            <p:ph type="title" hasCustomPrompt="1"/>
          </p:nvPr>
        </p:nvSpPr>
        <p:spPr>
          <a:xfrm>
            <a:off x="457200" y="105383"/>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Image Slide</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3" name="Text Placeholder 6"/>
          <p:cNvSpPr>
            <a:spLocks noGrp="1"/>
          </p:cNvSpPr>
          <p:nvPr>
            <p:ph type="body" sz="quarter" idx="11" hasCustomPrompt="1"/>
          </p:nvPr>
        </p:nvSpPr>
        <p:spPr>
          <a:xfrm>
            <a:off x="4023360" y="1065979"/>
            <a:ext cx="4625788" cy="3436096"/>
          </a:xfrm>
        </p:spPr>
        <p:txBody>
          <a:bodyPr/>
          <a:lstStyle>
            <a:lvl1pPr marL="0" indent="0">
              <a:spcBef>
                <a:spcPts val="1200"/>
              </a:spcBef>
              <a:buNone/>
              <a:defRPr sz="2000" baseline="0"/>
            </a:lvl1pPr>
          </a:lstStyle>
          <a:p>
            <a:pPr lvl="0"/>
            <a:r>
              <a:rPr lang="en-US" dirty="0" smtClean="0"/>
              <a:t>Insert Text Here</a:t>
            </a:r>
            <a:endParaRPr lang="en-US" dirty="0"/>
          </a:p>
        </p:txBody>
      </p:sp>
      <p:sp>
        <p:nvSpPr>
          <p:cNvPr id="14" name="Picture Placeholder 25"/>
          <p:cNvSpPr>
            <a:spLocks noGrp="1"/>
          </p:cNvSpPr>
          <p:nvPr>
            <p:ph type="pic" sz="quarter" idx="10"/>
          </p:nvPr>
        </p:nvSpPr>
        <p:spPr>
          <a:xfrm>
            <a:off x="451756" y="1331464"/>
            <a:ext cx="2590800" cy="2905125"/>
          </a:xfrm>
        </p:spPr>
        <p:txBody>
          <a:bodyPr/>
          <a:lstStyle/>
          <a:p>
            <a:r>
              <a:rPr lang="en-US" smtClean="0"/>
              <a:t>Click icon to add picture</a:t>
            </a:r>
            <a:endParaRPr lang="en-IN" dirty="0"/>
          </a:p>
        </p:txBody>
      </p:sp>
    </p:spTree>
    <p:extLst>
      <p:ext uri="{BB962C8B-B14F-4D97-AF65-F5344CB8AC3E}">
        <p14:creationId xmlns:p14="http://schemas.microsoft.com/office/powerpoint/2010/main" val="5731350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dirty="0"/>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Slide -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5"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e chart slid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1"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12"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e Chart slide optio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14908"/>
            <a:ext cx="8229600" cy="415499"/>
          </a:xfrm>
        </p:spPr>
        <p:txBody>
          <a:bodyPr/>
          <a:lstStyle>
            <a:lvl1pPr marL="0" marR="0" indent="0" defTabSz="457200" rtl="0" eaLnBrk="1" fontAlgn="auto" latinLnBrk="0" hangingPunct="1">
              <a:lnSpc>
                <a:spcPct val="100000"/>
              </a:lnSpc>
              <a:spcBef>
                <a:spcPct val="0"/>
              </a:spcBef>
              <a:spcAft>
                <a:spcPts val="0"/>
              </a:spcAft>
              <a:tabLst/>
              <a:defRPr baseline="0">
                <a:solidFill>
                  <a:schemeClr val="accent2"/>
                </a:solidFill>
              </a:defRPr>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5" name="Chart Placeholder 13"/>
          <p:cNvSpPr>
            <a:spLocks noGrp="1"/>
          </p:cNvSpPr>
          <p:nvPr>
            <p:ph type="chart" sz="quarter" idx="10"/>
          </p:nvPr>
        </p:nvSpPr>
        <p:spPr>
          <a:xfrm>
            <a:off x="460375" y="1011262"/>
            <a:ext cx="8229600" cy="3537347"/>
          </a:xfrm>
        </p:spPr>
        <p:txBody>
          <a:bodyPr/>
          <a:lstStyle/>
          <a:p>
            <a:r>
              <a:rPr lang="en-US" smtClean="0"/>
              <a:t>Click icon to add chart</a:t>
            </a:r>
            <a:endParaRPr lang="en-IN"/>
          </a:p>
        </p:txBody>
      </p:sp>
      <p:sp>
        <p:nvSpPr>
          <p:cNvPr id="7" name="Oval 6"/>
          <p:cNvSpPr>
            <a:spLocks noChangeArrowheads="1"/>
          </p:cNvSpPr>
          <p:nvPr/>
        </p:nvSpPr>
        <p:spPr bwMode="gray">
          <a:xfrm>
            <a:off x="355600" y="4590826"/>
            <a:ext cx="8432800" cy="215890"/>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s slide">
    <p:spTree>
      <p:nvGrpSpPr>
        <p:cNvPr id="1" name=""/>
        <p:cNvGrpSpPr/>
        <p:nvPr/>
      </p:nvGrpSpPr>
      <p:grpSpPr>
        <a:xfrm>
          <a:off x="0" y="0"/>
          <a:ext cx="0" cy="0"/>
          <a:chOff x="0" y="0"/>
          <a:chExt cx="0" cy="0"/>
        </a:xfrm>
      </p:grpSpPr>
      <p:sp>
        <p:nvSpPr>
          <p:cNvPr id="42" name="Oval 6"/>
          <p:cNvSpPr>
            <a:spLocks noChangeArrowheads="1"/>
          </p:cNvSpPr>
          <p:nvPr/>
        </p:nvSpPr>
        <p:spPr bwMode="gray">
          <a:xfrm>
            <a:off x="355600" y="4393818"/>
            <a:ext cx="8432800" cy="412898"/>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01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1</a:t>
            </a:r>
            <a:endParaRPr lang="en-IN" dirty="0"/>
          </a:p>
        </p:txBody>
      </p:sp>
      <p:sp>
        <p:nvSpPr>
          <p:cNvPr id="12"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10" name="Text Placeholder 2"/>
          <p:cNvSpPr>
            <a:spLocks noGrp="1"/>
          </p:cNvSpPr>
          <p:nvPr>
            <p:ph type="body" sz="quarter" idx="18" hasCustomPrompt="1"/>
          </p:nvPr>
        </p:nvSpPr>
        <p:spPr>
          <a:xfrm>
            <a:off x="7747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3" name="Text Placeholder 56"/>
          <p:cNvSpPr>
            <a:spLocks noGrp="1"/>
          </p:cNvSpPr>
          <p:nvPr>
            <p:ph type="body" sz="quarter" idx="19" hasCustomPrompt="1"/>
          </p:nvPr>
        </p:nvSpPr>
        <p:spPr>
          <a:xfrm>
            <a:off x="280731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2</a:t>
            </a:r>
            <a:endParaRPr lang="en-IN" dirty="0"/>
          </a:p>
        </p:txBody>
      </p:sp>
      <p:sp>
        <p:nvSpPr>
          <p:cNvPr id="14" name="Text Placeholder 2"/>
          <p:cNvSpPr>
            <a:spLocks noGrp="1"/>
          </p:cNvSpPr>
          <p:nvPr>
            <p:ph type="body" sz="quarter" idx="20" hasCustomPrompt="1"/>
          </p:nvPr>
        </p:nvSpPr>
        <p:spPr>
          <a:xfrm>
            <a:off x="280185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5" name="Text Placeholder 56"/>
          <p:cNvSpPr>
            <a:spLocks noGrp="1"/>
          </p:cNvSpPr>
          <p:nvPr>
            <p:ph type="body" sz="quarter" idx="21" hasCustomPrompt="1"/>
          </p:nvPr>
        </p:nvSpPr>
        <p:spPr>
          <a:xfrm>
            <a:off x="4811800"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3</a:t>
            </a:r>
            <a:endParaRPr lang="en-IN" dirty="0"/>
          </a:p>
        </p:txBody>
      </p:sp>
      <p:sp>
        <p:nvSpPr>
          <p:cNvPr id="16" name="Text Placeholder 2"/>
          <p:cNvSpPr>
            <a:spLocks noGrp="1"/>
          </p:cNvSpPr>
          <p:nvPr>
            <p:ph type="body" sz="quarter" idx="22" hasCustomPrompt="1"/>
          </p:nvPr>
        </p:nvSpPr>
        <p:spPr>
          <a:xfrm>
            <a:off x="4806334"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7" name="Text Placeholder 56"/>
          <p:cNvSpPr>
            <a:spLocks noGrp="1"/>
          </p:cNvSpPr>
          <p:nvPr>
            <p:ph type="body" sz="quarter" idx="23" hasCustomPrompt="1"/>
          </p:nvPr>
        </p:nvSpPr>
        <p:spPr>
          <a:xfrm>
            <a:off x="6787266" y="3167574"/>
            <a:ext cx="1452108" cy="425053"/>
          </a:xfrm>
        </p:spPr>
        <p:txBody>
          <a:bodyPr anchor="ctr">
            <a:normAutofit/>
          </a:bodyPr>
          <a:lstStyle>
            <a:lvl1pPr algn="ctr">
              <a:buNone/>
              <a:defRPr lang="en-IN" sz="1800" kern="1200" dirty="0" smtClean="0">
                <a:solidFill>
                  <a:schemeClr val="accent2"/>
                </a:solidFill>
                <a:latin typeface="+mn-lt"/>
                <a:ea typeface="+mn-ea"/>
                <a:cs typeface="Arial" pitchFamily="34" charset="0"/>
              </a:defRPr>
            </a:lvl1pPr>
          </a:lstStyle>
          <a:p>
            <a:pPr lvl="0"/>
            <a:r>
              <a:rPr lang="en-US" dirty="0" smtClean="0"/>
              <a:t>Text 4</a:t>
            </a:r>
            <a:endParaRPr lang="en-IN" dirty="0"/>
          </a:p>
        </p:txBody>
      </p:sp>
      <p:sp>
        <p:nvSpPr>
          <p:cNvPr id="18" name="Text Placeholder 2"/>
          <p:cNvSpPr>
            <a:spLocks noGrp="1"/>
          </p:cNvSpPr>
          <p:nvPr>
            <p:ph type="body" sz="quarter" idx="24" hasCustomPrompt="1"/>
          </p:nvPr>
        </p:nvSpPr>
        <p:spPr>
          <a:xfrm>
            <a:off x="6781800" y="1766277"/>
            <a:ext cx="1463040" cy="1340778"/>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a:xfrm>
            <a:off x="460375" y="109142"/>
            <a:ext cx="8229600" cy="411480"/>
          </a:xfrm>
        </p:spPr>
        <p:txBody>
          <a:bodyPr>
            <a:normAutofit/>
          </a:bodyPr>
          <a:lstStyle>
            <a:lvl1pPr>
              <a:defRPr>
                <a:solidFill>
                  <a:schemeClr val="accent2"/>
                </a:solidFill>
                <a:latin typeface="+mj-lt"/>
              </a:defRPr>
            </a:lvl1pPr>
          </a:lstStyle>
          <a:p>
            <a:r>
              <a:rPr lang="en-US" dirty="0" smtClean="0"/>
              <a:t>Agenda</a:t>
            </a:r>
            <a:endParaRPr lang="en-IN" dirty="0"/>
          </a:p>
        </p:txBody>
      </p:sp>
      <p:sp>
        <p:nvSpPr>
          <p:cNvPr id="17" name="Text Placeholder 38"/>
          <p:cNvSpPr>
            <a:spLocks noGrp="1"/>
          </p:cNvSpPr>
          <p:nvPr>
            <p:ph type="body" sz="quarter" idx="10" hasCustomPrompt="1"/>
          </p:nvPr>
        </p:nvSpPr>
        <p:spPr>
          <a:xfrm>
            <a:off x="1009015" y="1012882"/>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18" name="Text Placeholder 38"/>
          <p:cNvSpPr>
            <a:spLocks noGrp="1"/>
          </p:cNvSpPr>
          <p:nvPr>
            <p:ph type="body" sz="quarter" idx="11" hasCustomPrompt="1"/>
          </p:nvPr>
        </p:nvSpPr>
        <p:spPr>
          <a:xfrm>
            <a:off x="1009015" y="1785592"/>
            <a:ext cx="7680960" cy="480060"/>
          </a:xfrm>
        </p:spPr>
        <p:txBody>
          <a:bodyPr anchor="ctr">
            <a:noAutofit/>
          </a:bodyPr>
          <a:lstStyle>
            <a:lvl1pPr marL="0" indent="0">
              <a:buNone/>
              <a:tabLst/>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4" name="Text Placeholder 38"/>
          <p:cNvSpPr>
            <a:spLocks noGrp="1"/>
          </p:cNvSpPr>
          <p:nvPr>
            <p:ph type="body" sz="quarter" idx="12" hasCustomPrompt="1"/>
          </p:nvPr>
        </p:nvSpPr>
        <p:spPr>
          <a:xfrm>
            <a:off x="1009015" y="2552365"/>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5" name="Text Placeholder 38"/>
          <p:cNvSpPr>
            <a:spLocks noGrp="1"/>
          </p:cNvSpPr>
          <p:nvPr>
            <p:ph type="body" sz="quarter" idx="13" hasCustomPrompt="1"/>
          </p:nvPr>
        </p:nvSpPr>
        <p:spPr>
          <a:xfrm>
            <a:off x="1009015" y="3346523"/>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7" name="Text Placeholder 38"/>
          <p:cNvSpPr>
            <a:spLocks noGrp="1"/>
          </p:cNvSpPr>
          <p:nvPr>
            <p:ph type="body" sz="quarter" idx="14" hasCustomPrompt="1"/>
          </p:nvPr>
        </p:nvSpPr>
        <p:spPr>
          <a:xfrm>
            <a:off x="1009015" y="4128090"/>
            <a:ext cx="7680960" cy="480060"/>
          </a:xfrm>
        </p:spPr>
        <p:txBody>
          <a:bodyPr anchor="ctr">
            <a:noAutofit/>
          </a:bodyPr>
          <a:lstStyle>
            <a:lvl1pPr marL="0" indent="0">
              <a:buNone/>
              <a:defRPr sz="2800" b="1">
                <a:solidFill>
                  <a:schemeClr val="accent2"/>
                </a:solidFill>
                <a:latin typeface="+mn-lt"/>
              </a:defRPr>
            </a:lvl1pPr>
            <a:lvl2pPr>
              <a:buNone/>
              <a:defRPr/>
            </a:lvl2pPr>
            <a:lvl3pPr>
              <a:buNone/>
              <a:defRPr/>
            </a:lvl3pPr>
            <a:lvl4pPr>
              <a:buNone/>
              <a:defRPr/>
            </a:lvl4pPr>
            <a:lvl5pPr>
              <a:buNone/>
              <a:defRPr/>
            </a:lvl5pPr>
          </a:lstStyle>
          <a:p>
            <a:pPr lvl="0"/>
            <a:r>
              <a:rPr lang="en-US" dirty="0" smtClean="0"/>
              <a:t>Insert text here</a:t>
            </a:r>
          </a:p>
        </p:txBody>
      </p:sp>
      <p:sp>
        <p:nvSpPr>
          <p:cNvPr id="28" name="Text Placeholder 38"/>
          <p:cNvSpPr>
            <a:spLocks noGrp="1"/>
          </p:cNvSpPr>
          <p:nvPr>
            <p:ph type="body" sz="quarter" idx="15" hasCustomPrompt="1"/>
          </p:nvPr>
        </p:nvSpPr>
        <p:spPr>
          <a:xfrm>
            <a:off x="460376" y="1009310"/>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0" indent="0" algn="ctr">
              <a:buFont typeface="Arial" pitchFamily="34" charset="0"/>
              <a:buNone/>
              <a:defRPr sz="2400" b="1">
                <a:solidFill>
                  <a:schemeClr val="bg1"/>
                </a:solidFill>
                <a:latin typeface="+mn-lt"/>
              </a:defRPr>
            </a:lvl1pPr>
            <a:lvl2pPr>
              <a:buNone/>
              <a:defRPr/>
            </a:lvl2pPr>
            <a:lvl3pPr>
              <a:buNone/>
              <a:defRPr/>
            </a:lvl3pPr>
            <a:lvl4pPr>
              <a:buNone/>
              <a:defRPr/>
            </a:lvl4pPr>
            <a:lvl5pPr>
              <a:buNone/>
              <a:defRPr/>
            </a:lvl5pPr>
          </a:lstStyle>
          <a:p>
            <a:pPr lvl="0"/>
            <a:r>
              <a:rPr lang="en-US" dirty="0" smtClean="0"/>
              <a:t>1</a:t>
            </a:r>
          </a:p>
        </p:txBody>
      </p:sp>
      <p:sp>
        <p:nvSpPr>
          <p:cNvPr id="29" name="Text Placeholder 38"/>
          <p:cNvSpPr>
            <a:spLocks noGrp="1"/>
          </p:cNvSpPr>
          <p:nvPr>
            <p:ph type="body" sz="quarter" idx="16" hasCustomPrompt="1"/>
          </p:nvPr>
        </p:nvSpPr>
        <p:spPr>
          <a:xfrm>
            <a:off x="460376" y="1788064"/>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2</a:t>
            </a:r>
          </a:p>
        </p:txBody>
      </p:sp>
      <p:sp>
        <p:nvSpPr>
          <p:cNvPr id="30" name="Text Placeholder 38"/>
          <p:cNvSpPr>
            <a:spLocks noGrp="1"/>
          </p:cNvSpPr>
          <p:nvPr>
            <p:ph type="body" sz="quarter" idx="17" hasCustomPrompt="1"/>
          </p:nvPr>
        </p:nvSpPr>
        <p:spPr>
          <a:xfrm>
            <a:off x="460376" y="2566818"/>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3</a:t>
            </a:r>
          </a:p>
        </p:txBody>
      </p:sp>
      <p:sp>
        <p:nvSpPr>
          <p:cNvPr id="32" name="Text Placeholder 38"/>
          <p:cNvSpPr>
            <a:spLocks noGrp="1"/>
          </p:cNvSpPr>
          <p:nvPr>
            <p:ph type="body" sz="quarter" idx="18" hasCustomPrompt="1"/>
          </p:nvPr>
        </p:nvSpPr>
        <p:spPr>
          <a:xfrm>
            <a:off x="460376" y="3345572"/>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4</a:t>
            </a:r>
          </a:p>
        </p:txBody>
      </p:sp>
      <p:sp>
        <p:nvSpPr>
          <p:cNvPr id="33" name="Text Placeholder 38"/>
          <p:cNvSpPr>
            <a:spLocks noGrp="1"/>
          </p:cNvSpPr>
          <p:nvPr>
            <p:ph type="body" sz="quarter" idx="19" hasCustomPrompt="1"/>
          </p:nvPr>
        </p:nvSpPr>
        <p:spPr>
          <a:xfrm>
            <a:off x="460376" y="4124325"/>
            <a:ext cx="352425" cy="501594"/>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anchor="ctr">
            <a:normAutofit/>
          </a:bodyPr>
          <a:lstStyle>
            <a:lvl1pPr marL="342900" indent="-342900" algn="ctr">
              <a:buFont typeface="Arial" pitchFamily="34" charset="0"/>
              <a:buNone/>
              <a:defRPr lang="en-US" sz="2400" b="1" dirty="0" smtClean="0">
                <a:solidFill>
                  <a:schemeClr val="bg1"/>
                </a:solidFill>
                <a:latin typeface="+mn-lt"/>
              </a:defRPr>
            </a:lvl1pPr>
          </a:lstStyle>
          <a:p>
            <a:pPr marL="0" lvl="0" indent="0" algn="ctr"/>
            <a:r>
              <a:rPr lang="en-US" dirty="0" smtClean="0"/>
              <a:t>5</a:t>
            </a:r>
          </a:p>
        </p:txBody>
      </p:sp>
    </p:spTree>
    <p:extLst>
      <p:ext uri="{BB962C8B-B14F-4D97-AF65-F5344CB8AC3E}">
        <p14:creationId xmlns:p14="http://schemas.microsoft.com/office/powerpoint/2010/main" val="59253820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hasCustomPrompt="1"/>
          </p:nvPr>
        </p:nvSpPr>
        <p:spPr>
          <a:xfrm>
            <a:off x="2985476" y="1295400"/>
            <a:ext cx="3173048" cy="2894076"/>
          </a:xfrm>
          <a:prstGeom prst="ellipse">
            <a:avLst/>
          </a:prstGeom>
          <a:noFill/>
          <a:ln>
            <a:solidFill>
              <a:schemeClr val="accent2">
                <a:lumMod val="40000"/>
                <a:lumOff val="60000"/>
              </a:schemeClr>
            </a:solidFill>
            <a:prstDash val="sysDash"/>
          </a:ln>
        </p:spPr>
        <p:txBody>
          <a:bodyPr/>
          <a:lstStyle>
            <a:lvl1pPr marL="0" indent="0">
              <a:buNone/>
              <a:defRPr>
                <a:noFill/>
              </a:defRPr>
            </a:lvl1pPr>
          </a:lstStyle>
          <a:p>
            <a:pPr lvl="0"/>
            <a:r>
              <a:rPr lang="en-US" dirty="0" smtClean="0"/>
              <a:t>.</a:t>
            </a:r>
            <a:endParaRPr lang="en-US" dirty="0"/>
          </a:p>
        </p:txBody>
      </p:sp>
      <p:sp>
        <p:nvSpPr>
          <p:cNvPr id="38" name="Title 4"/>
          <p:cNvSpPr>
            <a:spLocks noGrp="1"/>
          </p:cNvSpPr>
          <p:nvPr>
            <p:ph type="title" hasCustomPrompt="1"/>
          </p:nvPr>
        </p:nvSpPr>
        <p:spPr>
          <a:xfrm>
            <a:off x="460375" y="105018"/>
            <a:ext cx="8229600" cy="415499"/>
          </a:xfrm>
        </p:spPr>
        <p:txBody>
          <a:bodyPr/>
          <a:lstStyle>
            <a:lvl1pPr>
              <a:defRPr>
                <a:solidFill>
                  <a:schemeClr val="accent2"/>
                </a:solidFill>
              </a:defRPr>
            </a:lvl1pPr>
          </a:lstStyle>
          <a:p>
            <a:r>
              <a:rPr lang="en-US" dirty="0" smtClean="0"/>
              <a:t>Click to Add Title</a:t>
            </a:r>
            <a:endParaRPr lang="en-US" dirty="0"/>
          </a:p>
        </p:txBody>
      </p:sp>
      <p:sp>
        <p:nvSpPr>
          <p:cNvPr id="30" name="Text Placeholder 56"/>
          <p:cNvSpPr>
            <a:spLocks noGrp="1"/>
          </p:cNvSpPr>
          <p:nvPr>
            <p:ph type="body" sz="quarter" idx="14" hasCustomPrompt="1"/>
          </p:nvPr>
        </p:nvSpPr>
        <p:spPr>
          <a:xfrm>
            <a:off x="3474131" y="2364474"/>
            <a:ext cx="2231528" cy="520241"/>
          </a:xfrm>
        </p:spPr>
        <p:txBody>
          <a:bodyPr>
            <a:noAutofit/>
          </a:bodyPr>
          <a:lstStyle>
            <a:lvl1pPr marL="0" indent="0" algn="ctr">
              <a:buNone/>
              <a:defRPr lang="en-IN" sz="2000" kern="1200" baseline="0" dirty="0" smtClean="0">
                <a:solidFill>
                  <a:schemeClr val="accent2"/>
                </a:solidFill>
                <a:latin typeface="+mj-lt"/>
                <a:ea typeface="+mn-ea"/>
                <a:cs typeface="Arial" pitchFamily="34" charset="0"/>
              </a:defRPr>
            </a:lvl1pPr>
          </a:lstStyle>
          <a:p>
            <a:pPr lvl="0"/>
            <a:r>
              <a:rPr lang="en-US" dirty="0" smtClean="0"/>
              <a:t>INSERT TEXT Subject Matter</a:t>
            </a:r>
            <a:endParaRPr lang="en-IN" dirty="0"/>
          </a:p>
        </p:txBody>
      </p:sp>
      <p:sp>
        <p:nvSpPr>
          <p:cNvPr id="34" name="Text Placeholder 56"/>
          <p:cNvSpPr>
            <a:spLocks noGrp="1"/>
          </p:cNvSpPr>
          <p:nvPr>
            <p:ph type="body" sz="quarter" idx="13" hasCustomPrompt="1"/>
          </p:nvPr>
        </p:nvSpPr>
        <p:spPr>
          <a:xfrm>
            <a:off x="3863878" y="715208"/>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4593634"/>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756686"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1092392" y="2424265"/>
            <a:ext cx="1416244" cy="247358"/>
          </a:xfrm>
        </p:spPr>
        <p:txBody>
          <a:bodyPr>
            <a:normAutofit/>
          </a:bodyPr>
          <a:lstStyle>
            <a:lvl1pPr algn="ctr">
              <a:buNone/>
              <a:defRPr lang="en-IN" sz="1400" kern="1200" dirty="0" smtClean="0">
                <a:solidFill>
                  <a:schemeClr val="accent2"/>
                </a:solidFill>
                <a:latin typeface="+mn-lt"/>
                <a:ea typeface="+mn-ea"/>
                <a:cs typeface="Arial" pitchFamily="34" charset="0"/>
              </a:defRPr>
            </a:lvl1pPr>
          </a:lstStyle>
          <a:p>
            <a:pPr lvl="0"/>
            <a:r>
              <a:rPr lang="en-US" dirty="0" smtClean="0"/>
              <a:t>Text Here</a:t>
            </a:r>
            <a:endParaRPr lang="en-IN" dirty="0"/>
          </a:p>
        </p:txBody>
      </p:sp>
      <p:sp>
        <p:nvSpPr>
          <p:cNvPr id="15" name="Text Placeholder 2"/>
          <p:cNvSpPr>
            <a:spLocks noGrp="1"/>
          </p:cNvSpPr>
          <p:nvPr>
            <p:ph type="body" sz="quarter" idx="18" hasCustomPrompt="1"/>
          </p:nvPr>
        </p:nvSpPr>
        <p:spPr>
          <a:xfrm>
            <a:off x="4115775" y="97423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19" name="Text Placeholder 2"/>
          <p:cNvSpPr>
            <a:spLocks noGrp="1"/>
          </p:cNvSpPr>
          <p:nvPr>
            <p:ph type="body" sz="quarter" idx="19" hasCustomPrompt="1"/>
          </p:nvPr>
        </p:nvSpPr>
        <p:spPr>
          <a:xfrm>
            <a:off x="4115775" y="38126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1" name="Text Placeholder 2"/>
          <p:cNvSpPr>
            <a:spLocks noGrp="1"/>
          </p:cNvSpPr>
          <p:nvPr>
            <p:ph type="body" sz="quarter" idx="20" hasCustomPrompt="1"/>
          </p:nvPr>
        </p:nvSpPr>
        <p:spPr>
          <a:xfrm>
            <a:off x="2576145" y="2174387"/>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
        <p:nvSpPr>
          <p:cNvPr id="24" name="Text Placeholder 2"/>
          <p:cNvSpPr>
            <a:spLocks noGrp="1"/>
          </p:cNvSpPr>
          <p:nvPr>
            <p:ph type="body" sz="quarter" idx="21" hasCustomPrompt="1"/>
          </p:nvPr>
        </p:nvSpPr>
        <p:spPr>
          <a:xfrm>
            <a:off x="5740398" y="2164862"/>
            <a:ext cx="855248" cy="806792"/>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dirty="0" smtClean="0"/>
              <a:t>.</a:t>
            </a:r>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slide">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ctrTitle" hasCustomPrompt="1"/>
          </p:nvPr>
        </p:nvSpPr>
        <p:spPr>
          <a:xfrm>
            <a:off x="45477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1914563"/>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1" name="Text Placeholder 56"/>
          <p:cNvSpPr>
            <a:spLocks noGrp="1"/>
          </p:cNvSpPr>
          <p:nvPr>
            <p:ph type="body" sz="quarter" idx="20" hasCustomPrompt="1"/>
          </p:nvPr>
        </p:nvSpPr>
        <p:spPr>
          <a:xfrm>
            <a:off x="4547710" y="2653257"/>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8" name="Rectangle 7"/>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9" name="Picture 8"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4" name="Text Placeholder 56"/>
          <p:cNvSpPr>
            <a:spLocks noGrp="1"/>
          </p:cNvSpPr>
          <p:nvPr>
            <p:ph type="body" sz="quarter" idx="21" hasCustomPrompt="1"/>
          </p:nvPr>
        </p:nvSpPr>
        <p:spPr>
          <a:xfrm>
            <a:off x="4547710" y="2275751"/>
            <a:ext cx="4158442" cy="266282"/>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5" name="Straight Connector 14"/>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12107" y="1148497"/>
            <a:ext cx="1717429" cy="1908254"/>
          </a:xfrm>
          <a:prstGeom prst="rect">
            <a:avLst/>
          </a:prstGeom>
          <a:noFill/>
          <a:ln>
            <a:noFill/>
          </a:ln>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with customer logo">
    <p:bg>
      <p:bgPr>
        <a:solidFill>
          <a:schemeClr val="bg1"/>
        </a:solidFill>
        <a:effectLst/>
      </p:bgPr>
    </p:bg>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383322"/>
            <a:ext cx="1447572" cy="1508369"/>
          </a:xfrm>
        </p:spPr>
        <p:txBody>
          <a:bodyPr>
            <a:noAutofit/>
          </a:bodyPr>
          <a:lstStyle>
            <a:lvl1pPr marL="0" indent="0" algn="ctr">
              <a:buNone/>
              <a:defRPr sz="1100" baseline="0">
                <a:solidFill>
                  <a:schemeClr val="accent2"/>
                </a:solidFill>
                <a:latin typeface="+mj-lt"/>
              </a:defRPr>
            </a:lvl1pPr>
          </a:lstStyle>
          <a:p>
            <a:r>
              <a:rPr lang="en-US" dirty="0" smtClean="0"/>
              <a:t>Click here to add Customer / Partner Logo</a:t>
            </a:r>
            <a:endParaRPr lang="en-IN" dirty="0"/>
          </a:p>
        </p:txBody>
      </p:sp>
      <p:sp>
        <p:nvSpPr>
          <p:cNvPr id="14" name="Rectangle 13"/>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accent6">
                  <a:lumMod val="50000"/>
                </a:schemeClr>
              </a:solidFill>
              <a:latin typeface="+mj-lt"/>
            </a:endParaRPr>
          </a:p>
        </p:txBody>
      </p:sp>
      <p:pic>
        <p:nvPicPr>
          <p:cNvPr id="15" name="Picture 14"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56"/>
          <p:cNvSpPr>
            <a:spLocks noGrp="1"/>
          </p:cNvSpPr>
          <p:nvPr>
            <p:ph type="body" sz="quarter" idx="20" hasCustomPrompt="1"/>
          </p:nvPr>
        </p:nvSpPr>
        <p:spPr>
          <a:xfrm>
            <a:off x="4559968" y="2367849"/>
            <a:ext cx="4158442" cy="29031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110343"/>
            <a:ext cx="4142266" cy="1160371"/>
          </a:xfrm>
          <a:noFill/>
        </p:spPr>
        <p:txBody>
          <a:bodyPr wrap="square" rtlCol="0" anchor="ctr">
            <a:normAutofit/>
          </a:bodyPr>
          <a:lstStyle>
            <a:lvl1pPr marL="0" algn="l">
              <a:defRPr lang="en-US" sz="3400" dirty="0">
                <a:solidFill>
                  <a:schemeClr val="accent2"/>
                </a:solidFill>
                <a:latin typeface="+mj-lt"/>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2731558"/>
            <a:ext cx="4158442" cy="307436"/>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cxnSp>
        <p:nvCxnSpPr>
          <p:cNvPr id="17" name="Straight Connector 16"/>
          <p:cNvCxnSpPr/>
          <p:nvPr/>
        </p:nvCxnSpPr>
        <p:spPr>
          <a:xfrm rot="5400000">
            <a:off x="3276519" y="2055893"/>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342946867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breaker slide with customer logo">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11" name="Text Placeholder 12"/>
          <p:cNvSpPr>
            <a:spLocks noGrp="1"/>
          </p:cNvSpPr>
          <p:nvPr>
            <p:ph type="body" sz="quarter" idx="11" hasCustomPrompt="1"/>
          </p:nvPr>
        </p:nvSpPr>
        <p:spPr>
          <a:xfrm>
            <a:off x="674914" y="2000761"/>
            <a:ext cx="7794172" cy="497681"/>
          </a:xfrm>
        </p:spPr>
        <p:txBody>
          <a:bodyPr>
            <a:normAutofit/>
          </a:bodyPr>
          <a:lstStyle>
            <a:lvl1pPr algn="ctr">
              <a:buNone/>
              <a:defRPr lang="en-US" sz="3400" b="1" kern="1200" baseline="0" dirty="0" smtClean="0">
                <a:solidFill>
                  <a:schemeClr val="accent2"/>
                </a:solidFill>
                <a:latin typeface="+mj-lt"/>
                <a:ea typeface="+mn-ea"/>
                <a:cs typeface="Arial"/>
              </a:defRPr>
            </a:lvl1pPr>
          </a:lstStyle>
          <a:p>
            <a:pPr lvl="0"/>
            <a:r>
              <a:rPr lang="en-US" dirty="0" smtClean="0"/>
              <a:t>Section Name Here</a:t>
            </a:r>
          </a:p>
        </p:txBody>
      </p:sp>
      <p:sp>
        <p:nvSpPr>
          <p:cNvPr id="12" name="Text Placeholder 12"/>
          <p:cNvSpPr>
            <a:spLocks noGrp="1"/>
          </p:cNvSpPr>
          <p:nvPr>
            <p:ph type="body" sz="quarter" idx="12" hasCustomPrompt="1"/>
          </p:nvPr>
        </p:nvSpPr>
        <p:spPr>
          <a:xfrm>
            <a:off x="674914" y="2581174"/>
            <a:ext cx="7794172" cy="291887"/>
          </a:xfrm>
        </p:spPr>
        <p:txBody>
          <a:bodyPr>
            <a:normAutofit/>
          </a:bodyPr>
          <a:lstStyle>
            <a:lvl1pPr algn="ctr">
              <a:buNone/>
              <a:defRPr lang="en-US" sz="1800" b="0" kern="1200" dirty="0" smtClean="0">
                <a:solidFill>
                  <a:schemeClr val="accent2"/>
                </a:solidFill>
                <a:latin typeface="+mj-lt"/>
                <a:ea typeface="+mn-ea"/>
                <a:cs typeface="Arial"/>
              </a:defRPr>
            </a:lvl1pPr>
          </a:lstStyle>
          <a:p>
            <a:pPr lvl="0"/>
            <a:r>
              <a:rPr lang="en-US" dirty="0" smtClean="0"/>
              <a:t>Who what when where</a:t>
            </a:r>
          </a:p>
        </p:txBody>
      </p:sp>
      <p:sp>
        <p:nvSpPr>
          <p:cNvPr id="18" name="Picture Placeholder 9"/>
          <p:cNvSpPr>
            <a:spLocks noGrp="1"/>
          </p:cNvSpPr>
          <p:nvPr>
            <p:ph type="pic" sz="quarter" idx="10" hasCustomPrompt="1"/>
          </p:nvPr>
        </p:nvSpPr>
        <p:spPr>
          <a:xfrm>
            <a:off x="8012114" y="237106"/>
            <a:ext cx="903287" cy="636473"/>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0032" y="137957"/>
            <a:ext cx="852829" cy="845570"/>
          </a:xfrm>
          <a:prstGeom prst="rect">
            <a:avLst/>
          </a:prstGeom>
        </p:spPr>
      </p:pic>
    </p:spTree>
    <p:extLst>
      <p:ext uri="{BB962C8B-B14F-4D97-AF65-F5344CB8AC3E}">
        <p14:creationId xmlns:p14="http://schemas.microsoft.com/office/powerpoint/2010/main" val="3696469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slide with customer logo">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242646"/>
            <a:ext cx="1447572" cy="1609969"/>
          </a:xfrm>
        </p:spPr>
        <p:txBody>
          <a:bodyPr>
            <a:noAutofit/>
          </a:bodyPr>
          <a:lstStyle>
            <a:lvl1pPr marL="0" indent="0" algn="ctr">
              <a:buNone/>
              <a:defRPr sz="1100" baseline="0">
                <a:latin typeface="+mj-lt"/>
              </a:defRPr>
            </a:lvl1pPr>
          </a:lstStyle>
          <a:p>
            <a:r>
              <a:rPr lang="en-US" dirty="0" smtClean="0"/>
              <a:t>Click here to add Customer / Partner Logo</a:t>
            </a:r>
            <a:endParaRPr lang="en-IN" dirty="0"/>
          </a:p>
        </p:txBody>
      </p:sp>
      <p:sp>
        <p:nvSpPr>
          <p:cNvPr id="16" name="Rectangle 15"/>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pic>
        <p:nvPicPr>
          <p:cNvPr id="17" name="Picture 16" descr="WIPRO PPT Design.jpg"/>
          <p:cNvPicPr>
            <a:picLocks noChangeAspect="1"/>
          </p:cNvPicPr>
          <p:nvPr/>
        </p:nvPicPr>
        <p:blipFill>
          <a:blip r:embed="rId2"/>
          <a:stretch>
            <a:fillRect/>
          </a:stretch>
        </p:blipFill>
        <p:spPr>
          <a:xfrm>
            <a:off x="5121" y="3353280"/>
            <a:ext cx="9133758" cy="1628296"/>
          </a:xfrm>
          <a:prstGeom prst="rect">
            <a:avLst/>
          </a:prstGeom>
        </p:spPr>
      </p:pic>
      <p:sp>
        <p:nvSpPr>
          <p:cNvPr id="23" name="Text Placeholder 56"/>
          <p:cNvSpPr>
            <a:spLocks noGrp="1"/>
          </p:cNvSpPr>
          <p:nvPr>
            <p:ph type="body" sz="quarter" idx="20" hasCustomPrompt="1"/>
          </p:nvPr>
        </p:nvSpPr>
        <p:spPr>
          <a:xfrm>
            <a:off x="4700110" y="1941995"/>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Your Name</a:t>
            </a:r>
            <a:endParaRPr lang="en-IN" dirty="0"/>
          </a:p>
        </p:txBody>
      </p:sp>
      <p:sp>
        <p:nvSpPr>
          <p:cNvPr id="24" name="Text Placeholder 56"/>
          <p:cNvSpPr>
            <a:spLocks noGrp="1"/>
          </p:cNvSpPr>
          <p:nvPr>
            <p:ph type="body" sz="quarter" idx="21" hasCustomPrompt="1"/>
          </p:nvPr>
        </p:nvSpPr>
        <p:spPr>
          <a:xfrm>
            <a:off x="4700110" y="2639541"/>
            <a:ext cx="4158442" cy="236083"/>
          </a:xfrm>
        </p:spPr>
        <p:txBody>
          <a:bodyPr>
            <a:noAutofit/>
          </a:bodyPr>
          <a:lstStyle>
            <a:lvl1pPr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1" y="1325737"/>
            <a:ext cx="4203553" cy="415499"/>
          </a:xfrm>
        </p:spPr>
        <p:txBody>
          <a:bodyPr/>
          <a:lstStyle>
            <a:lvl1pPr>
              <a:defRPr>
                <a:solidFill>
                  <a:schemeClr val="accent2"/>
                </a:solidFill>
                <a:latin typeface="+mj-lt"/>
              </a:defRPr>
            </a:lvl1pPr>
          </a:lstStyle>
          <a:p>
            <a:r>
              <a:rPr lang="en-US" dirty="0" smtClean="0"/>
              <a:t>Thank you</a:t>
            </a:r>
            <a:endParaRPr lang="en-US" dirty="0"/>
          </a:p>
        </p:txBody>
      </p:sp>
      <p:cxnSp>
        <p:nvCxnSpPr>
          <p:cNvPr id="11" name="Straight Connector 10"/>
          <p:cNvCxnSpPr/>
          <p:nvPr/>
        </p:nvCxnSpPr>
        <p:spPr>
          <a:xfrm rot="5400000">
            <a:off x="3308857" y="2085745"/>
            <a:ext cx="2065500" cy="1588"/>
          </a:xfrm>
          <a:prstGeom prst="line">
            <a:avLst/>
          </a:prstGeom>
          <a:ln w="19050">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56"/>
          <p:cNvSpPr>
            <a:spLocks noGrp="1"/>
          </p:cNvSpPr>
          <p:nvPr>
            <p:ph type="body" sz="quarter" idx="22" hasCustomPrompt="1"/>
          </p:nvPr>
        </p:nvSpPr>
        <p:spPr>
          <a:xfrm>
            <a:off x="4706206" y="2289467"/>
            <a:ext cx="4158442" cy="279998"/>
          </a:xfrm>
        </p:spPr>
        <p:txBody>
          <a:bodyPr>
            <a:noAutofit/>
          </a:bodyPr>
          <a:lstStyle>
            <a:lvl1pPr marL="0" indent="0" algn="l">
              <a:buNone/>
              <a:defRPr kumimoji="0" lang="en-IN"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Designation</a:t>
            </a:r>
            <a:endParaRPr lang="en-IN"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3400" y="1148497"/>
            <a:ext cx="1717429" cy="1908254"/>
          </a:xfrm>
          <a:prstGeom prst="rect">
            <a:avLst/>
          </a:prstGeom>
          <a:noFill/>
          <a:ln>
            <a:noFill/>
          </a:ln>
        </p:spPr>
      </p:pic>
    </p:spTree>
    <p:extLst>
      <p:ext uri="{BB962C8B-B14F-4D97-AF65-F5344CB8AC3E}">
        <p14:creationId xmlns:p14="http://schemas.microsoft.com/office/powerpoint/2010/main" val="234707464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1" y="4783455"/>
            <a:ext cx="2926079"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11/21/2016</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24207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85775"/>
            <a:ext cx="91440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6" name="Text Placeholder 3"/>
          <p:cNvSpPr>
            <a:spLocks noGrp="1"/>
          </p:cNvSpPr>
          <p:nvPr>
            <p:ph type="body" sz="quarter" idx="11" hasCustomPrompt="1"/>
          </p:nvPr>
        </p:nvSpPr>
        <p:spPr>
          <a:xfrm>
            <a:off x="469901" y="1920240"/>
            <a:ext cx="8229600" cy="480060"/>
          </a:xfrm>
        </p:spPr>
        <p:txBody>
          <a:bodyPr>
            <a:normAutofit/>
          </a:bodyPr>
          <a:lstStyle>
            <a:lvl1pPr algn="ctr">
              <a:buNone/>
              <a:defRPr kumimoji="0" lang="en-US" sz="3400" b="1"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2514600"/>
            <a:ext cx="8229600" cy="342900"/>
          </a:xfrm>
        </p:spPr>
        <p:txBody>
          <a:bodyPr>
            <a:normAutofit/>
          </a:bodyPr>
          <a:lstStyle>
            <a:lvl1pPr algn="ctr">
              <a:buNone/>
              <a:defRPr kumimoji="0" lang="en-US" sz="1800" b="0" i="0" u="none" strike="noStrike" kern="1200" cap="none" spc="0" normalizeH="0" baseline="0" noProof="0" dirty="0" smtClean="0">
                <a:ln>
                  <a:noFill/>
                </a:ln>
                <a:solidFill>
                  <a:schemeClr val="accent2"/>
                </a:solidFill>
                <a:effectLst/>
                <a:uLnTx/>
                <a:uFillTx/>
                <a:latin typeface="+mj-lt"/>
                <a:ea typeface="+mn-ea"/>
                <a:cs typeface="Arial"/>
              </a:defRPr>
            </a:lvl1pPr>
          </a:lstStyle>
          <a:p>
            <a:pPr lvl="0"/>
            <a:r>
              <a:rPr lang="en-US" dirty="0" smtClean="0"/>
              <a:t>Who what when where</a:t>
            </a:r>
          </a:p>
        </p:txBody>
      </p:sp>
      <p:pic>
        <p:nvPicPr>
          <p:cNvPr id="7" name="Picture 6" descr="WIPRO PPT Design.jpg"/>
          <p:cNvPicPr>
            <a:picLocks noChangeAspect="1"/>
          </p:cNvPicPr>
          <p:nvPr/>
        </p:nvPicPr>
        <p:blipFill>
          <a:blip r:embed="rId2"/>
          <a:stretch>
            <a:fillRect/>
          </a:stretch>
        </p:blipFill>
        <p:spPr>
          <a:xfrm>
            <a:off x="5121" y="3353280"/>
            <a:ext cx="9133758" cy="1628296"/>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687" y="80252"/>
            <a:ext cx="857514" cy="87070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latin typeface="Calibri" panose="020F0502020204030204" pitchFamily="34" charset="0"/>
              </a:defRPr>
            </a:lvl1pPr>
          </a:lstStyle>
          <a:p>
            <a:pPr marL="0" lvl="0" eaLnBrk="0" hangingPunct="0">
              <a:spcBef>
                <a:spcPct val="20000"/>
              </a:spcBef>
            </a:pPr>
            <a:r>
              <a:rPr lang="en-US" dirty="0" smtClean="0"/>
              <a:t>Click to edit Master title style</a:t>
            </a:r>
            <a:endParaRPr lang="en-US" dirty="0"/>
          </a:p>
        </p:txBody>
      </p:sp>
      <p:sp>
        <p:nvSpPr>
          <p:cNvPr id="6" name="Text Placeholder 2"/>
          <p:cNvSpPr>
            <a:spLocks noGrp="1"/>
          </p:cNvSpPr>
          <p:nvPr>
            <p:ph idx="1"/>
          </p:nvPr>
        </p:nvSpPr>
        <p:spPr>
          <a:xfrm>
            <a:off x="457200" y="858723"/>
            <a:ext cx="8229600" cy="3861195"/>
          </a:xfrm>
          <a:prstGeom prst="rect">
            <a:avLst/>
          </a:prstGeom>
        </p:spPr>
        <p:txBody>
          <a:bodyPr anchor="t">
            <a:normAutofit/>
          </a:bodyPr>
          <a:lstStyle>
            <a:lvl1pPr>
              <a:defRPr sz="2400">
                <a:latin typeface="Calibri" panose="020F0502020204030204" pitchFamily="34" charset="0"/>
              </a:defRPr>
            </a:lvl1pPr>
            <a:lvl2pPr>
              <a:defRPr sz="2000">
                <a:latin typeface="Calibri" panose="020F0502020204030204" pitchFamily="34" charset="0"/>
              </a:defRPr>
            </a:lvl2pPr>
            <a:lvl3pPr>
              <a:defRPr sz="1400">
                <a:latin typeface="Calibri" panose="020F0502020204030204" pitchFamily="34" charset="0"/>
              </a:defRPr>
            </a:lvl3pPr>
            <a:lvl4pPr>
              <a:defRPr sz="1200">
                <a:latin typeface="Calibri" panose="020F0502020204030204" pitchFamily="34" charset="0"/>
              </a:defRPr>
            </a:lvl4pPr>
            <a:lvl5pPr>
              <a:defRPr sz="1100">
                <a:latin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26048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slide1">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7200" y="81865"/>
            <a:ext cx="8229600" cy="553998"/>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defRPr>
                <a:solidFill>
                  <a:schemeClr val="accent2"/>
                </a:solidFill>
              </a:defRPr>
            </a:lvl1pPr>
          </a:lstStyle>
          <a:p>
            <a:pPr marL="0" lvl="0" eaLnBrk="0" hangingPunct="0">
              <a:spcBef>
                <a:spcPct val="20000"/>
              </a:spcBef>
            </a:pPr>
            <a:r>
              <a:rPr lang="en-US" dirty="0" smtClean="0"/>
              <a:t>Two Columns</a:t>
            </a:r>
            <a:endParaRPr lang="en-US" dirty="0"/>
          </a:p>
        </p:txBody>
      </p:sp>
      <p:sp>
        <p:nvSpPr>
          <p:cNvPr id="6" name="Text Placeholder 6"/>
          <p:cNvSpPr>
            <a:spLocks noGrp="1"/>
          </p:cNvSpPr>
          <p:nvPr>
            <p:ph type="body" sz="quarter" idx="11" hasCustomPrompt="1"/>
          </p:nvPr>
        </p:nvSpPr>
        <p:spPr>
          <a:xfrm>
            <a:off x="752042"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12" name="Text Placeholder 6"/>
          <p:cNvSpPr>
            <a:spLocks noGrp="1"/>
          </p:cNvSpPr>
          <p:nvPr>
            <p:ph type="body" sz="quarter" idx="12" hasCustomPrompt="1"/>
          </p:nvPr>
        </p:nvSpPr>
        <p:spPr>
          <a:xfrm>
            <a:off x="4958281" y="1250577"/>
            <a:ext cx="3497227" cy="3252220"/>
          </a:xfrm>
          <a:noFill/>
        </p:spPr>
        <p:txBody>
          <a:bodyPr/>
          <a:lstStyle>
            <a:lvl1pPr marL="171450" indent="-171450">
              <a:spcBef>
                <a:spcPts val="1200"/>
              </a:spcBef>
              <a:buClr>
                <a:srgbClr val="00B0F0"/>
              </a:buClr>
              <a:buFont typeface="Wingdings" panose="05000000000000000000" pitchFamily="2" charset="2"/>
              <a:buChar char="§"/>
              <a:defRPr sz="1800" baseline="0"/>
            </a:lvl1pPr>
          </a:lstStyle>
          <a:p>
            <a:pPr lvl="0"/>
            <a:r>
              <a:rPr lang="en-US" dirty="0" smtClean="0"/>
              <a:t>Column content slide – This is a slide with 2 columns and you can have text in bullet points under each column. You can have separate header for each of the columns in the blue box provided on top of each of the columns.</a:t>
            </a:r>
          </a:p>
          <a:p>
            <a:pPr lvl="0"/>
            <a:r>
              <a:rPr lang="en-US" dirty="0" smtClean="0"/>
              <a:t>Heading font size of the column should remain at 30 and the column content font size should not reduce beyond 16.</a:t>
            </a:r>
          </a:p>
        </p:txBody>
      </p:sp>
      <p:sp>
        <p:nvSpPr>
          <p:cNvPr id="20" name="Text Placeholder 6"/>
          <p:cNvSpPr>
            <a:spLocks noGrp="1"/>
          </p:cNvSpPr>
          <p:nvPr>
            <p:ph type="body" sz="quarter" idx="13" hasCustomPrompt="1"/>
          </p:nvPr>
        </p:nvSpPr>
        <p:spPr>
          <a:xfrm>
            <a:off x="752042"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
        <p:nvSpPr>
          <p:cNvPr id="21" name="Text Placeholder 6"/>
          <p:cNvSpPr>
            <a:spLocks noGrp="1"/>
          </p:cNvSpPr>
          <p:nvPr>
            <p:ph type="body" sz="quarter" idx="14" hasCustomPrompt="1"/>
          </p:nvPr>
        </p:nvSpPr>
        <p:spPr>
          <a:xfrm>
            <a:off x="4958280" y="685801"/>
            <a:ext cx="3497227" cy="484094"/>
          </a:xfrm>
          <a:noFill/>
          <a:ln>
            <a:solidFill>
              <a:schemeClr val="accent2">
                <a:lumMod val="20000"/>
                <a:lumOff val="80000"/>
              </a:schemeClr>
            </a:solidFill>
          </a:ln>
        </p:spPr>
        <p:txBody>
          <a:bodyPr anchor="ctr"/>
          <a:lstStyle>
            <a:lvl1pPr marL="0" indent="0" algn="ctr">
              <a:spcBef>
                <a:spcPts val="1200"/>
              </a:spcBef>
              <a:buClr>
                <a:srgbClr val="00B0F0"/>
              </a:buClr>
              <a:buFontTx/>
              <a:buNone/>
              <a:defRPr sz="2000" b="1" baseline="0"/>
            </a:lvl1pPr>
          </a:lstStyle>
          <a:p>
            <a:pPr lvl="0"/>
            <a:r>
              <a:rPr lang="en-US" dirty="0" smtClean="0"/>
              <a:t>Click to Add Title</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718457"/>
            <a:ext cx="9144000" cy="4114800"/>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3388179"/>
            <a:ext cx="9144000" cy="832757"/>
          </a:xfrm>
          <a:solidFill>
            <a:schemeClr val="accent2">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1800" b="1" kern="1200" baseline="0" dirty="0" smtClean="0">
                <a:solidFill>
                  <a:schemeClr val="accent2"/>
                </a:solidFill>
                <a:latin typeface="+mj-lt"/>
                <a:ea typeface="+mn-ea"/>
                <a:cs typeface="Arial" pitchFamily="34" charset="0"/>
              </a:defRPr>
            </a:lvl1pPr>
          </a:lstStyle>
          <a:p>
            <a:pPr lvl="0"/>
            <a:r>
              <a:rPr lang="en-US" dirty="0" smtClean="0"/>
              <a:t>Insert Text Here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ull image slide covering the full area">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9144000" cy="4913555"/>
          </a:xfrm>
        </p:spPr>
        <p:txBody>
          <a:bodyPr anchor="ctr">
            <a:normAutofit/>
          </a:bodyPr>
          <a:lstStyle>
            <a:lvl1pPr algn="ctr">
              <a:buNone/>
              <a:defRPr sz="5400" baseline="0">
                <a:solidFill>
                  <a:schemeClr val="accent2"/>
                </a:solidFill>
              </a:defRPr>
            </a:lvl1pPr>
          </a:lstStyle>
          <a:p>
            <a:r>
              <a:rPr lang="en-US" dirty="0" smtClean="0"/>
              <a:t>Click Icon to Add Picture</a:t>
            </a:r>
            <a:endParaRPr lang="en-IN" dirty="0"/>
          </a:p>
        </p:txBody>
      </p:sp>
    </p:spTree>
    <p:extLst>
      <p:ext uri="{BB962C8B-B14F-4D97-AF65-F5344CB8AC3E}">
        <p14:creationId xmlns:p14="http://schemas.microsoft.com/office/powerpoint/2010/main" val="29179339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05383"/>
            <a:ext cx="8229600" cy="411480"/>
          </a:xfrm>
        </p:spPr>
        <p:txBody>
          <a:bodyPr/>
          <a:lstStyle>
            <a:lvl1pPr>
              <a:defRPr>
                <a:solidFill>
                  <a:schemeClr val="accent2"/>
                </a:solidFill>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7" name="Text Placeholder 6"/>
          <p:cNvSpPr>
            <a:spLocks noGrp="1"/>
          </p:cNvSpPr>
          <p:nvPr>
            <p:ph type="body" sz="quarter" idx="11" hasCustomPrompt="1"/>
          </p:nvPr>
        </p:nvSpPr>
        <p:spPr>
          <a:xfrm>
            <a:off x="5248740" y="1653268"/>
            <a:ext cx="3429000" cy="2297430"/>
          </a:xfrm>
        </p:spPr>
        <p:txBody>
          <a:bodyPr/>
          <a:lstStyle>
            <a:lvl1pPr marL="0" indent="0">
              <a:spcBef>
                <a:spcPts val="1200"/>
              </a:spcBef>
              <a:buNone/>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48140" y="105383"/>
            <a:ext cx="8229600" cy="415499"/>
          </a:xfrm>
        </p:spPr>
        <p:txBody>
          <a:bodyPr/>
          <a:lstStyle>
            <a:lvl1pPr>
              <a:defRPr>
                <a:solidFill>
                  <a:schemeClr val="accent2"/>
                </a:solidFill>
              </a:defRPr>
            </a:lvl1pPr>
          </a:lstStyle>
          <a:p>
            <a:r>
              <a:rPr lang="en-US" dirty="0" smtClean="0"/>
              <a:t>Vertical Image with Bullet Points</a:t>
            </a:r>
            <a:endParaRPr lang="en-IN" dirty="0"/>
          </a:p>
        </p:txBody>
      </p:sp>
      <p:sp>
        <p:nvSpPr>
          <p:cNvPr id="11" name="Picture Placeholder 8"/>
          <p:cNvSpPr>
            <a:spLocks noGrp="1"/>
          </p:cNvSpPr>
          <p:nvPr>
            <p:ph type="pic" sz="quarter" idx="10"/>
          </p:nvPr>
        </p:nvSpPr>
        <p:spPr>
          <a:xfrm>
            <a:off x="448140" y="906236"/>
            <a:ext cx="4343400" cy="3771900"/>
          </a:xfrm>
        </p:spPr>
        <p:txBody>
          <a:bodyPr/>
          <a:lstStyle>
            <a:lvl1pPr>
              <a:buNone/>
              <a:defRPr>
                <a:solidFill>
                  <a:schemeClr val="accent2"/>
                </a:solidFill>
              </a:defRPr>
            </a:lvl1pPr>
          </a:lstStyle>
          <a:p>
            <a:r>
              <a:rPr lang="en-US" smtClean="0"/>
              <a:t>Click icon to add picture</a:t>
            </a:r>
            <a:endParaRPr lang="en-IN" dirty="0"/>
          </a:p>
        </p:txBody>
      </p:sp>
      <p:sp>
        <p:nvSpPr>
          <p:cNvPr id="14" name="Text Placeholder 6"/>
          <p:cNvSpPr>
            <a:spLocks noGrp="1"/>
          </p:cNvSpPr>
          <p:nvPr>
            <p:ph type="body" sz="quarter" idx="11" hasCustomPrompt="1"/>
          </p:nvPr>
        </p:nvSpPr>
        <p:spPr>
          <a:xfrm>
            <a:off x="5248740" y="903642"/>
            <a:ext cx="3429000" cy="3913094"/>
          </a:xfrm>
        </p:spPr>
        <p:txBody>
          <a:bodyPr/>
          <a:lstStyle>
            <a:lvl1pPr marL="342900" marR="0" indent="-342900" algn="l" defTabSz="457200" rtl="0" eaLnBrk="1" fontAlgn="auto" latinLnBrk="0" hangingPunct="1">
              <a:lnSpc>
                <a:spcPct val="100000"/>
              </a:lnSpc>
              <a:spcBef>
                <a:spcPts val="1200"/>
              </a:spcBef>
              <a:spcAft>
                <a:spcPts val="0"/>
              </a:spcAft>
              <a:buClr>
                <a:srgbClr val="00B0F0"/>
              </a:buClr>
              <a:buSzTx/>
              <a:buFont typeface="Wingdings" pitchFamily="2" charset="2"/>
              <a:buChar char="§"/>
              <a:tabLst/>
              <a:defRPr sz="2000" baseline="0"/>
            </a:lvl1pPr>
          </a:lstStyle>
          <a:p>
            <a:pPr lvl="0"/>
            <a:r>
              <a:rPr lang="en-US" dirty="0" smtClean="0"/>
              <a:t>This vertical image should be aligned left and centered vertically on the slide. Paragraph text should be centered vertically to the image. Insert text here. Keep text as minimal as possible</a:t>
            </a:r>
            <a:br>
              <a:rPr lang="en-US" dirty="0" smtClean="0"/>
            </a:br>
            <a:r>
              <a:rPr lang="en-US" dirty="0" smtClean="0"/>
              <a:t>This vertical image should be aligned left and centered vertically on the slide. </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1865"/>
            <a:ext cx="8229600" cy="411480"/>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pPr marL="0" lvl="0" eaLnBrk="0" hangingPunct="0">
              <a:spcBef>
                <a:spcPct val="20000"/>
              </a:spcBef>
            </a:pPr>
            <a:r>
              <a:rPr lang="en-US" smtClean="0"/>
              <a:t>Click to edit Master title style</a:t>
            </a:r>
            <a:endParaRPr lang="en-US" dirty="0"/>
          </a:p>
        </p:txBody>
      </p:sp>
      <p:sp>
        <p:nvSpPr>
          <p:cNvPr id="3" name="Text Placeholder 2"/>
          <p:cNvSpPr>
            <a:spLocks noGrp="1"/>
          </p:cNvSpPr>
          <p:nvPr>
            <p:ph type="body" idx="1"/>
          </p:nvPr>
        </p:nvSpPr>
        <p:spPr>
          <a:xfrm>
            <a:off x="457200" y="858723"/>
            <a:ext cx="8229600" cy="3874770"/>
          </a:xfrm>
          <a:prstGeom prst="rect">
            <a:avLst/>
          </a:prstGeom>
        </p:spPr>
        <p:txBody>
          <a:bodyPr lIns="45720" tIns="45720" rIns="45720" bIns="4572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txBox="1">
            <a:spLocks/>
          </p:cNvSpPr>
          <p:nvPr/>
        </p:nvSpPr>
        <p:spPr>
          <a:xfrm>
            <a:off x="2926080" y="5004906"/>
            <a:ext cx="329184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0" u="none" dirty="0" smtClean="0">
                <a:solidFill>
                  <a:schemeClr val="accent2"/>
                </a:solidFill>
              </a:rPr>
              <a:t>© 2015</a:t>
            </a:r>
            <a:r>
              <a:rPr lang="en-US" b="0" u="none" baseline="0" dirty="0" smtClean="0">
                <a:solidFill>
                  <a:schemeClr val="accent2"/>
                </a:solidFill>
              </a:rPr>
              <a:t> </a:t>
            </a:r>
            <a:r>
              <a:rPr lang="en-US" b="0" u="none" dirty="0" smtClean="0">
                <a:solidFill>
                  <a:schemeClr val="accent2"/>
                </a:solidFill>
              </a:rPr>
              <a:t> WIPRO LTD  |  WWW.WIPRO.COM  |  </a:t>
            </a:r>
            <a:r>
              <a:rPr lang="en-US" sz="800" b="0" i="0" u="none" kern="1200" dirty="0" smtClean="0">
                <a:solidFill>
                  <a:schemeClr val="accent2"/>
                </a:solidFill>
                <a:effectLst/>
                <a:latin typeface="Arial" pitchFamily="34" charset="0"/>
                <a:ea typeface="+mn-ea"/>
                <a:cs typeface="Arial" pitchFamily="34" charset="0"/>
              </a:rPr>
              <a:t>CONFIDENTIAL</a:t>
            </a:r>
            <a:endParaRPr lang="en-US" b="0" u="none" dirty="0">
              <a:solidFill>
                <a:schemeClr val="accent2"/>
              </a:solidFill>
            </a:endParaRPr>
          </a:p>
        </p:txBody>
      </p:sp>
      <p:sp>
        <p:nvSpPr>
          <p:cNvPr id="6" name="Footer Placeholder 4"/>
          <p:cNvSpPr txBox="1">
            <a:spLocks/>
          </p:cNvSpPr>
          <p:nvPr/>
        </p:nvSpPr>
        <p:spPr>
          <a:xfrm>
            <a:off x="10884" y="4985514"/>
            <a:ext cx="360000" cy="111722"/>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accent2"/>
                </a:solidFill>
              </a:rPr>
              <a:pPr algn="l"/>
              <a:t>‹#›</a:t>
            </a:fld>
            <a:endParaRPr lang="en-US" sz="1000" dirty="0">
              <a:solidFill>
                <a:schemeClr val="accent2"/>
              </a:solidFill>
            </a:endParaRPr>
          </a:p>
        </p:txBody>
      </p:sp>
      <p:grpSp>
        <p:nvGrpSpPr>
          <p:cNvPr id="63" name="Group 62"/>
          <p:cNvGrpSpPr/>
          <p:nvPr/>
        </p:nvGrpSpPr>
        <p:grpSpPr>
          <a:xfrm>
            <a:off x="0" y="570310"/>
            <a:ext cx="9145588" cy="18900"/>
            <a:chOff x="0" y="3408363"/>
            <a:chExt cx="9145588" cy="41275"/>
          </a:xfrm>
        </p:grpSpPr>
        <p:sp>
          <p:nvSpPr>
            <p:cNvPr id="64" name="AutoShape 3"/>
            <p:cNvSpPr>
              <a:spLocks noChangeAspect="1" noChangeArrowheads="1" noTextEdit="1"/>
            </p:cNvSpPr>
            <p:nvPr/>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5" name="Rectangle 5"/>
            <p:cNvSpPr>
              <a:spLocks noChangeArrowheads="1"/>
            </p:cNvSpPr>
            <p:nvPr/>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6" name="Rectangle 6"/>
            <p:cNvSpPr>
              <a:spLocks noChangeArrowheads="1"/>
            </p:cNvSpPr>
            <p:nvPr/>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7" name="Rectangle 7"/>
            <p:cNvSpPr>
              <a:spLocks noChangeArrowheads="1"/>
            </p:cNvSpPr>
            <p:nvPr/>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8" name="Rectangle 8"/>
            <p:cNvSpPr>
              <a:spLocks noChangeArrowheads="1"/>
            </p:cNvSpPr>
            <p:nvPr/>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69" name="Rectangle 9"/>
            <p:cNvSpPr>
              <a:spLocks noChangeArrowheads="1"/>
            </p:cNvSpPr>
            <p:nvPr/>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0" name="Rectangle 10"/>
            <p:cNvSpPr>
              <a:spLocks noChangeArrowheads="1"/>
            </p:cNvSpPr>
            <p:nvPr/>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1" name="Rectangle 11"/>
            <p:cNvSpPr>
              <a:spLocks noChangeArrowheads="1"/>
            </p:cNvSpPr>
            <p:nvPr/>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2" name="Rectangle 12"/>
            <p:cNvSpPr>
              <a:spLocks noChangeArrowheads="1"/>
            </p:cNvSpPr>
            <p:nvPr/>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3" name="Rectangle 13"/>
            <p:cNvSpPr>
              <a:spLocks noChangeArrowheads="1"/>
            </p:cNvSpPr>
            <p:nvPr/>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4" name="Rectangle 14"/>
            <p:cNvSpPr>
              <a:spLocks noChangeArrowheads="1"/>
            </p:cNvSpPr>
            <p:nvPr/>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5" name="Rectangle 15"/>
            <p:cNvSpPr>
              <a:spLocks noChangeArrowheads="1"/>
            </p:cNvSpPr>
            <p:nvPr/>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6" name="Rectangle 16"/>
            <p:cNvSpPr>
              <a:spLocks noChangeArrowheads="1"/>
            </p:cNvSpPr>
            <p:nvPr/>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7" name="Rectangle 17"/>
            <p:cNvSpPr>
              <a:spLocks noChangeArrowheads="1"/>
            </p:cNvSpPr>
            <p:nvPr/>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8" name="Rectangle 18"/>
            <p:cNvSpPr>
              <a:spLocks noChangeArrowheads="1"/>
            </p:cNvSpPr>
            <p:nvPr/>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79" name="Rectangle 19"/>
            <p:cNvSpPr>
              <a:spLocks noChangeArrowheads="1"/>
            </p:cNvSpPr>
            <p:nvPr/>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0" name="Rectangle 20"/>
            <p:cNvSpPr>
              <a:spLocks noChangeArrowheads="1"/>
            </p:cNvSpPr>
            <p:nvPr/>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1" name="Rectangle 21"/>
            <p:cNvSpPr>
              <a:spLocks noChangeArrowheads="1"/>
            </p:cNvSpPr>
            <p:nvPr/>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2" name="Rectangle 22"/>
            <p:cNvSpPr>
              <a:spLocks noChangeArrowheads="1"/>
            </p:cNvSpPr>
            <p:nvPr/>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3" name="Rectangle 23"/>
            <p:cNvSpPr>
              <a:spLocks noChangeArrowheads="1"/>
            </p:cNvSpPr>
            <p:nvPr/>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4" name="Rectangle 24"/>
            <p:cNvSpPr>
              <a:spLocks noChangeArrowheads="1"/>
            </p:cNvSpPr>
            <p:nvPr/>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5" name="Rectangle 25"/>
            <p:cNvSpPr>
              <a:spLocks noChangeArrowheads="1"/>
            </p:cNvSpPr>
            <p:nvPr/>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6" name="Rectangle 26"/>
            <p:cNvSpPr>
              <a:spLocks noChangeArrowheads="1"/>
            </p:cNvSpPr>
            <p:nvPr/>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7" name="Rectangle 27"/>
            <p:cNvSpPr>
              <a:spLocks noChangeArrowheads="1"/>
            </p:cNvSpPr>
            <p:nvPr/>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8" name="Rectangle 28"/>
            <p:cNvSpPr>
              <a:spLocks noChangeArrowheads="1"/>
            </p:cNvSpPr>
            <p:nvPr/>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89" name="Rectangle 29"/>
            <p:cNvSpPr>
              <a:spLocks noChangeArrowheads="1"/>
            </p:cNvSpPr>
            <p:nvPr/>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0" name="Rectangle 30"/>
            <p:cNvSpPr>
              <a:spLocks noChangeArrowheads="1"/>
            </p:cNvSpPr>
            <p:nvPr/>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1" name="Rectangle 31"/>
            <p:cNvSpPr>
              <a:spLocks noChangeArrowheads="1"/>
            </p:cNvSpPr>
            <p:nvPr/>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2" name="Rectangle 32"/>
            <p:cNvSpPr>
              <a:spLocks noChangeArrowheads="1"/>
            </p:cNvSpPr>
            <p:nvPr/>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3" name="Rectangle 33"/>
            <p:cNvSpPr>
              <a:spLocks noChangeArrowheads="1"/>
            </p:cNvSpPr>
            <p:nvPr/>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4" name="Rectangle 34"/>
            <p:cNvSpPr>
              <a:spLocks noChangeArrowheads="1"/>
            </p:cNvSpPr>
            <p:nvPr/>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5" name="Rectangle 35"/>
            <p:cNvSpPr>
              <a:spLocks noChangeArrowheads="1"/>
            </p:cNvSpPr>
            <p:nvPr/>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6" name="Rectangle 36"/>
            <p:cNvSpPr>
              <a:spLocks noChangeArrowheads="1"/>
            </p:cNvSpPr>
            <p:nvPr/>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7" name="Rectangle 37"/>
            <p:cNvSpPr>
              <a:spLocks noChangeArrowheads="1"/>
            </p:cNvSpPr>
            <p:nvPr/>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8" name="Rectangle 38"/>
            <p:cNvSpPr>
              <a:spLocks noChangeArrowheads="1"/>
            </p:cNvSpPr>
            <p:nvPr/>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99" name="Rectangle 39"/>
            <p:cNvSpPr>
              <a:spLocks noChangeArrowheads="1"/>
            </p:cNvSpPr>
            <p:nvPr/>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0" name="Rectangle 40"/>
            <p:cNvSpPr>
              <a:spLocks noChangeArrowheads="1"/>
            </p:cNvSpPr>
            <p:nvPr/>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1" name="Rectangle 41"/>
            <p:cNvSpPr>
              <a:spLocks noChangeArrowheads="1"/>
            </p:cNvSpPr>
            <p:nvPr/>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2" name="Rectangle 42"/>
            <p:cNvSpPr>
              <a:spLocks noChangeArrowheads="1"/>
            </p:cNvSpPr>
            <p:nvPr/>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3" name="Rectangle 43"/>
            <p:cNvSpPr>
              <a:spLocks noChangeArrowheads="1"/>
            </p:cNvSpPr>
            <p:nvPr/>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4" name="Rectangle 44"/>
            <p:cNvSpPr>
              <a:spLocks noChangeArrowheads="1"/>
            </p:cNvSpPr>
            <p:nvPr/>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5" name="Rectangle 45"/>
            <p:cNvSpPr>
              <a:spLocks noChangeArrowheads="1"/>
            </p:cNvSpPr>
            <p:nvPr/>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6" name="Rectangle 46"/>
            <p:cNvSpPr>
              <a:spLocks noChangeArrowheads="1"/>
            </p:cNvSpPr>
            <p:nvPr/>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7" name="Rectangle 47"/>
            <p:cNvSpPr>
              <a:spLocks noChangeArrowheads="1"/>
            </p:cNvSpPr>
            <p:nvPr/>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8" name="Rectangle 48"/>
            <p:cNvSpPr>
              <a:spLocks noChangeArrowheads="1"/>
            </p:cNvSpPr>
            <p:nvPr/>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09" name="Rectangle 49"/>
            <p:cNvSpPr>
              <a:spLocks noChangeArrowheads="1"/>
            </p:cNvSpPr>
            <p:nvPr/>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0" name="Rectangle 50"/>
            <p:cNvSpPr>
              <a:spLocks noChangeArrowheads="1"/>
            </p:cNvSpPr>
            <p:nvPr/>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1" name="Rectangle 51"/>
            <p:cNvSpPr>
              <a:spLocks noChangeArrowheads="1"/>
            </p:cNvSpPr>
            <p:nvPr/>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2" name="Rectangle 52"/>
            <p:cNvSpPr>
              <a:spLocks noChangeArrowheads="1"/>
            </p:cNvSpPr>
            <p:nvPr/>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3" name="Rectangle 53"/>
            <p:cNvSpPr>
              <a:spLocks noChangeArrowheads="1"/>
            </p:cNvSpPr>
            <p:nvPr/>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4" name="Rectangle 54"/>
            <p:cNvSpPr>
              <a:spLocks noChangeArrowheads="1"/>
            </p:cNvSpPr>
            <p:nvPr/>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5" name="Rectangle 55"/>
            <p:cNvSpPr>
              <a:spLocks noChangeArrowheads="1"/>
            </p:cNvSpPr>
            <p:nvPr/>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sp>
          <p:nvSpPr>
            <p:cNvPr id="116" name="Freeform 56"/>
            <p:cNvSpPr>
              <a:spLocks/>
            </p:cNvSpPr>
            <p:nvPr/>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solidFill>
                  <a:schemeClr val="accent6">
                    <a:lumMod val="50000"/>
                  </a:schemeClr>
                </a:solidFill>
              </a:endParaRPr>
            </a:p>
          </p:txBody>
        </p:sp>
      </p:grpSp>
    </p:spTree>
    <p:extLst>
      <p:ext uri="{BB962C8B-B14F-4D97-AF65-F5344CB8AC3E}">
        <p14:creationId xmlns:p14="http://schemas.microsoft.com/office/powerpoint/2010/main" val="381303696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50" r:id="rId4"/>
    <p:sldLayoutId id="2147483711" r:id="rId5"/>
    <p:sldLayoutId id="2147483712" r:id="rId6"/>
    <p:sldLayoutId id="2147483752" r:id="rId7"/>
    <p:sldLayoutId id="2147483713" r:id="rId8"/>
    <p:sldLayoutId id="2147483714" r:id="rId9"/>
    <p:sldLayoutId id="2147483715" r:id="rId10"/>
    <p:sldLayoutId id="2147483716" r:id="rId11"/>
    <p:sldLayoutId id="2147483717" r:id="rId12"/>
    <p:sldLayoutId id="2147483718" r:id="rId13"/>
    <p:sldLayoutId id="2147483751"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53" r:id="rId25"/>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accent2"/>
          </a:solidFill>
          <a:latin typeface="+mj-lt"/>
          <a:ea typeface="+mn-ea"/>
          <a:cs typeface="Arial"/>
        </a:defRPr>
      </a:lvl1pPr>
    </p:titleStyle>
    <p:bodyStyle>
      <a:lvl1pPr marL="231775" indent="-231775" algn="l" defTabSz="457200" rtl="0" eaLnBrk="1" latinLnBrk="0" hangingPunct="1">
        <a:spcBef>
          <a:spcPts val="600"/>
        </a:spcBef>
        <a:buClr>
          <a:srgbClr val="00B0F0"/>
        </a:buClr>
        <a:buFont typeface="Wingdings" pitchFamily="2" charset="2"/>
        <a:buChar char="§"/>
        <a:defRPr kumimoji="0" lang="en-US" sz="2000" b="0" i="0" u="none" strike="noStrike" kern="1200" cap="none" spc="0" normalizeH="0" baseline="0" noProof="0" dirty="0" smtClean="0">
          <a:ln>
            <a:noFill/>
          </a:ln>
          <a:solidFill>
            <a:schemeClr val="accent2"/>
          </a:solidFill>
          <a:effectLst/>
          <a:uLnTx/>
          <a:uFillTx/>
          <a:latin typeface="+mn-lt"/>
          <a:ea typeface="+mn-ea"/>
          <a:cs typeface="Arial"/>
        </a:defRPr>
      </a:lvl1pPr>
      <a:lvl2pPr marL="742950" indent="-285750" algn="l" defTabSz="457200" rtl="0" eaLnBrk="1" latinLnBrk="0" hangingPunct="1">
        <a:spcBef>
          <a:spcPts val="600"/>
        </a:spcBef>
        <a:buClr>
          <a:srgbClr val="00B0F0"/>
        </a:buClr>
        <a:buFont typeface="Wingdings" pitchFamily="2" charset="2"/>
        <a:buChar char="§"/>
        <a:defRPr kumimoji="0" lang="en-US" sz="1800" b="0" i="0" u="none" strike="noStrike" kern="1200" cap="none" spc="0" normalizeH="0" baseline="0" noProof="0" dirty="0" smtClean="0">
          <a:ln>
            <a:noFill/>
          </a:ln>
          <a:solidFill>
            <a:schemeClr val="accent2"/>
          </a:solidFill>
          <a:effectLst/>
          <a:uLnTx/>
          <a:uFillTx/>
          <a:latin typeface="+mn-lt"/>
          <a:ea typeface="+mn-ea"/>
          <a:cs typeface="+mn-cs"/>
        </a:defRPr>
      </a:lvl2pPr>
      <a:lvl3pPr marL="1143000" indent="-228600" algn="l" defTabSz="457200" rtl="0" eaLnBrk="1" latinLnBrk="0" hangingPunct="1">
        <a:spcBef>
          <a:spcPts val="600"/>
        </a:spcBef>
        <a:buClr>
          <a:srgbClr val="00B0F0"/>
        </a:buClr>
        <a:buFont typeface="Wingdings" pitchFamily="2" charset="2"/>
        <a:buChar char="§"/>
        <a:defRPr kumimoji="0" lang="en-US" sz="1200" b="0" i="0" u="none" strike="noStrike" kern="1200" cap="none" spc="0" normalizeH="0" baseline="0" noProof="0" dirty="0" smtClean="0">
          <a:ln>
            <a:noFill/>
          </a:ln>
          <a:solidFill>
            <a:schemeClr val="accent2"/>
          </a:solidFill>
          <a:effectLst/>
          <a:uLnTx/>
          <a:uFillTx/>
          <a:latin typeface="+mn-lt"/>
          <a:ea typeface="+mn-ea"/>
          <a:cs typeface="+mn-cs"/>
        </a:defRPr>
      </a:lvl3pPr>
      <a:lvl4pPr marL="1600200" indent="-228600" algn="l" defTabSz="457200" rtl="0" eaLnBrk="1" latinLnBrk="0" hangingPunct="1">
        <a:spcBef>
          <a:spcPts val="600"/>
        </a:spcBef>
        <a:buClr>
          <a:srgbClr val="00B0F0"/>
        </a:buClr>
        <a:buFont typeface="Wingdings" pitchFamily="2" charset="2"/>
        <a:buChar char="§"/>
        <a:defRPr kumimoji="0" lang="en-US" sz="1100" b="0" i="0" u="none" strike="noStrike" kern="1200" cap="none" spc="0" normalizeH="0" baseline="0" noProof="0" dirty="0" smtClean="0">
          <a:ln>
            <a:noFill/>
          </a:ln>
          <a:solidFill>
            <a:schemeClr val="accent2"/>
          </a:solidFill>
          <a:effectLst/>
          <a:uLnTx/>
          <a:uFillTx/>
          <a:latin typeface="+mn-lt"/>
          <a:ea typeface="+mn-ea"/>
          <a:cs typeface="+mn-cs"/>
        </a:defRPr>
      </a:lvl4pPr>
      <a:lvl5pPr marL="2057400" indent="-228600" algn="l" defTabSz="457200" rtl="0" eaLnBrk="1" latinLnBrk="0" hangingPunct="1">
        <a:spcBef>
          <a:spcPts val="600"/>
        </a:spcBef>
        <a:buClr>
          <a:srgbClr val="00B0F0"/>
        </a:buClr>
        <a:buFont typeface="Wingdings" pitchFamily="2" charset="2"/>
        <a:buChar char="§"/>
        <a:defRPr kumimoji="0" lang="en-US" sz="1050" b="0" i="0" u="none" strike="noStrike" kern="1200" cap="none" spc="0" normalizeH="0" baseline="0" noProof="0" dirty="0">
          <a:ln>
            <a:noFill/>
          </a:ln>
          <a:solidFill>
            <a:schemeClr val="accent2"/>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Go </a:t>
            </a:r>
            <a:r>
              <a:rPr lang="en-US" sz="3600" dirty="0" smtClean="0"/>
              <a:t>language</a:t>
            </a:r>
            <a:endParaRPr lang="en-US" dirty="0"/>
          </a:p>
        </p:txBody>
      </p:sp>
      <p:sp>
        <p:nvSpPr>
          <p:cNvPr id="3" name="Subtitle 2"/>
          <p:cNvSpPr>
            <a:spLocks noGrp="1"/>
          </p:cNvSpPr>
          <p:nvPr>
            <p:ph type="subTitle" idx="1"/>
          </p:nvPr>
        </p:nvSpPr>
        <p:spPr/>
        <p:txBody>
          <a:bodyPr/>
          <a:lstStyle/>
          <a:p>
            <a:r>
              <a:rPr lang="en-US" dirty="0" err="1" smtClean="0"/>
              <a:t>Anand</a:t>
            </a:r>
            <a:r>
              <a:rPr lang="en-US" dirty="0" smtClean="0"/>
              <a:t> </a:t>
            </a:r>
            <a:r>
              <a:rPr lang="en-US" dirty="0" err="1" smtClean="0"/>
              <a:t>Hariharan</a:t>
            </a:r>
            <a:endParaRPr lang="en-US" dirty="0"/>
          </a:p>
        </p:txBody>
      </p:sp>
      <p:sp>
        <p:nvSpPr>
          <p:cNvPr id="4" name="Text Placeholder 3"/>
          <p:cNvSpPr>
            <a:spLocks noGrp="1"/>
          </p:cNvSpPr>
          <p:nvPr>
            <p:ph type="body" sz="quarter" idx="10"/>
          </p:nvPr>
        </p:nvSpPr>
        <p:spPr/>
        <p:txBody>
          <a:bodyPr/>
          <a:lstStyle/>
          <a:p>
            <a:r>
              <a:rPr lang="en-US" dirty="0" smtClean="0"/>
              <a:t>Practice Head, Google</a:t>
            </a:r>
            <a:endParaRPr lang="en-US" dirty="0"/>
          </a:p>
        </p:txBody>
      </p:sp>
    </p:spTree>
    <p:extLst>
      <p:ext uri="{BB962C8B-B14F-4D97-AF65-F5344CB8AC3E}">
        <p14:creationId xmlns:p14="http://schemas.microsoft.com/office/powerpoint/2010/main" val="22657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sp>
        <p:nvSpPr>
          <p:cNvPr id="3" name="Content Placeholder 2"/>
          <p:cNvSpPr>
            <a:spLocks noGrp="1"/>
          </p:cNvSpPr>
          <p:nvPr>
            <p:ph idx="1"/>
          </p:nvPr>
        </p:nvSpPr>
        <p:spPr/>
        <p:txBody>
          <a:bodyPr>
            <a:normAutofit/>
          </a:bodyPr>
          <a:lstStyle/>
          <a:p>
            <a:r>
              <a:rPr lang="en-US" dirty="0" smtClean="0"/>
              <a:t>bool, string, </a:t>
            </a:r>
            <a:r>
              <a:rPr lang="en-US" dirty="0" err="1" smtClean="0"/>
              <a:t>int</a:t>
            </a:r>
            <a:r>
              <a:rPr lang="en-US" dirty="0" smtClean="0"/>
              <a:t> , int8,  </a:t>
            </a:r>
            <a:r>
              <a:rPr lang="en-US" dirty="0"/>
              <a:t>int16 </a:t>
            </a:r>
            <a:r>
              <a:rPr lang="en-US" dirty="0" smtClean="0"/>
              <a:t>, </a:t>
            </a:r>
            <a:r>
              <a:rPr lang="en-US" dirty="0"/>
              <a:t>int32  </a:t>
            </a:r>
            <a:r>
              <a:rPr lang="en-US" dirty="0" smtClean="0"/>
              <a:t>, int64</a:t>
            </a:r>
            <a:endParaRPr lang="en-US" dirty="0"/>
          </a:p>
          <a:p>
            <a:r>
              <a:rPr lang="en-US" dirty="0" err="1"/>
              <a:t>uint</a:t>
            </a:r>
            <a:r>
              <a:rPr lang="en-US" dirty="0"/>
              <a:t> uint8 uint16 uint32 uint64 </a:t>
            </a:r>
            <a:r>
              <a:rPr lang="en-US" dirty="0" err="1" smtClean="0"/>
              <a:t>uintptr</a:t>
            </a:r>
            <a:r>
              <a:rPr lang="en-US" dirty="0" smtClean="0"/>
              <a:t> – denoted unsigned integer</a:t>
            </a:r>
            <a:endParaRPr lang="en-US" dirty="0"/>
          </a:p>
          <a:p>
            <a:r>
              <a:rPr lang="en-US" dirty="0" smtClean="0"/>
              <a:t>byte </a:t>
            </a:r>
            <a:r>
              <a:rPr lang="en-US" dirty="0"/>
              <a:t>// </a:t>
            </a:r>
            <a:r>
              <a:rPr lang="en-US" dirty="0" smtClean="0"/>
              <a:t>same as </a:t>
            </a:r>
            <a:r>
              <a:rPr lang="en-US" dirty="0"/>
              <a:t>uint8</a:t>
            </a:r>
          </a:p>
          <a:p>
            <a:r>
              <a:rPr lang="en-US" dirty="0" smtClean="0"/>
              <a:t>rune </a:t>
            </a:r>
            <a:r>
              <a:rPr lang="en-US" dirty="0"/>
              <a:t>// </a:t>
            </a:r>
            <a:r>
              <a:rPr lang="en-US" dirty="0" smtClean="0"/>
              <a:t>same as int32</a:t>
            </a:r>
            <a:endParaRPr lang="en-US" dirty="0"/>
          </a:p>
          <a:p>
            <a:r>
              <a:rPr lang="en-US" dirty="0"/>
              <a:t> </a:t>
            </a:r>
            <a:r>
              <a:rPr lang="en-US" dirty="0" smtClean="0"/>
              <a:t>float32, float64, complex64, </a:t>
            </a:r>
            <a:r>
              <a:rPr lang="en-US" dirty="0"/>
              <a:t>complex128</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553510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Constants</a:t>
            </a:r>
            <a:endParaRPr lang="en-US" dirty="0"/>
          </a:p>
        </p:txBody>
      </p:sp>
      <p:sp>
        <p:nvSpPr>
          <p:cNvPr id="3" name="Content Placeholder 2"/>
          <p:cNvSpPr>
            <a:spLocks noGrp="1"/>
          </p:cNvSpPr>
          <p:nvPr>
            <p:ph idx="1"/>
          </p:nvPr>
        </p:nvSpPr>
        <p:spPr/>
        <p:txBody>
          <a:bodyPr/>
          <a:lstStyle/>
          <a:p>
            <a:r>
              <a:rPr lang="en-US" dirty="0"/>
              <a:t>Constants are declared like </a:t>
            </a:r>
            <a:r>
              <a:rPr lang="en-US" dirty="0" smtClean="0"/>
              <a:t>variables using </a:t>
            </a:r>
            <a:r>
              <a:rPr lang="en-US" dirty="0"/>
              <a:t>the </a:t>
            </a:r>
            <a:r>
              <a:rPr lang="en-US" b="1" dirty="0" err="1"/>
              <a:t>const</a:t>
            </a:r>
            <a:r>
              <a:rPr lang="en-US" b="1" dirty="0"/>
              <a:t> </a:t>
            </a:r>
            <a:r>
              <a:rPr lang="en-US" dirty="0" smtClean="0"/>
              <a:t>keyword</a:t>
            </a:r>
            <a:endParaRPr lang="en-US" dirty="0"/>
          </a:p>
          <a:p>
            <a:endParaRPr lang="en-US" dirty="0"/>
          </a:p>
          <a:p>
            <a:r>
              <a:rPr lang="en-US" dirty="0"/>
              <a:t>Constants can be string, character, </a:t>
            </a:r>
            <a:r>
              <a:rPr lang="en-US" dirty="0" err="1" smtClean="0"/>
              <a:t>boolean</a:t>
            </a:r>
            <a:r>
              <a:rPr lang="en-US" dirty="0" smtClean="0"/>
              <a:t> or numeric</a:t>
            </a:r>
            <a:endParaRPr lang="en-US" dirty="0"/>
          </a:p>
          <a:p>
            <a:endParaRPr lang="en-US" dirty="0"/>
          </a:p>
          <a:p>
            <a:r>
              <a:rPr lang="en-US" dirty="0"/>
              <a:t>Constants cannot be declared using </a:t>
            </a:r>
            <a:r>
              <a:rPr lang="en-US" dirty="0" smtClean="0"/>
              <a:t>:= </a:t>
            </a:r>
            <a:r>
              <a:rPr lang="en-US" dirty="0"/>
              <a:t>syntax.</a:t>
            </a:r>
          </a:p>
        </p:txBody>
      </p:sp>
      <p:sp>
        <p:nvSpPr>
          <p:cNvPr id="4" name="Rectangle 3"/>
          <p:cNvSpPr/>
          <p:nvPr/>
        </p:nvSpPr>
        <p:spPr>
          <a:xfrm>
            <a:off x="457200" y="4696557"/>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2892542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normAutofit fontScale="90000"/>
          </a:bodyPr>
          <a:lstStyle/>
          <a:p>
            <a:endParaRPr lang="en-US" dirty="0"/>
          </a:p>
        </p:txBody>
      </p:sp>
      <p:sp>
        <p:nvSpPr>
          <p:cNvPr id="14" name="Text Placeholder 13"/>
          <p:cNvSpPr>
            <a:spLocks noGrp="1"/>
          </p:cNvSpPr>
          <p:nvPr>
            <p:ph type="body" sz="quarter" idx="19"/>
          </p:nvPr>
        </p:nvSpPr>
        <p:spPr/>
        <p:txBody>
          <a:bodyPr/>
          <a:lstStyle/>
          <a:p>
            <a:r>
              <a:rPr lang="en-US" dirty="0" smtClean="0"/>
              <a:t>Anand Hariharan</a:t>
            </a:r>
            <a:endParaRPr lang="en-US" dirty="0"/>
          </a:p>
        </p:txBody>
      </p:sp>
      <p:sp>
        <p:nvSpPr>
          <p:cNvPr id="15" name="Text Placeholder 14"/>
          <p:cNvSpPr>
            <a:spLocks noGrp="1"/>
          </p:cNvSpPr>
          <p:nvPr>
            <p:ph type="body" sz="quarter" idx="20"/>
          </p:nvPr>
        </p:nvSpPr>
        <p:spPr/>
        <p:txBody>
          <a:bodyPr/>
          <a:lstStyle/>
          <a:p>
            <a:r>
              <a:rPr lang="en-US" dirty="0" smtClean="0"/>
              <a:t>anand.hariharan@wipro.com</a:t>
            </a:r>
            <a:endParaRPr lang="en-US" dirty="0"/>
          </a:p>
        </p:txBody>
      </p:sp>
      <p:sp>
        <p:nvSpPr>
          <p:cNvPr id="16" name="Text Placeholder 15"/>
          <p:cNvSpPr>
            <a:spLocks noGrp="1"/>
          </p:cNvSpPr>
          <p:nvPr>
            <p:ph type="body" sz="quarter" idx="21"/>
          </p:nvPr>
        </p:nvSpPr>
        <p:spPr/>
        <p:txBody>
          <a:bodyPr/>
          <a:lstStyle/>
          <a:p>
            <a:r>
              <a:rPr lang="en-US" dirty="0" smtClean="0"/>
              <a:t>Practice Head </a:t>
            </a:r>
            <a:endParaRPr lang="en-US" dirty="0"/>
          </a:p>
        </p:txBody>
      </p:sp>
    </p:spTree>
    <p:extLst>
      <p:ext uri="{BB962C8B-B14F-4D97-AF65-F5344CB8AC3E}">
        <p14:creationId xmlns:p14="http://schemas.microsoft.com/office/powerpoint/2010/main" val="3733348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2</a:t>
            </a:r>
            <a:endParaRPr lang="en-US" dirty="0"/>
          </a:p>
        </p:txBody>
      </p:sp>
      <p:sp>
        <p:nvSpPr>
          <p:cNvPr id="3" name="Content Placeholder 2"/>
          <p:cNvSpPr>
            <a:spLocks noGrp="1"/>
          </p:cNvSpPr>
          <p:nvPr>
            <p:ph idx="1"/>
          </p:nvPr>
        </p:nvSpPr>
        <p:spPr/>
        <p:txBody>
          <a:bodyPr/>
          <a:lstStyle/>
          <a:p>
            <a:r>
              <a:rPr lang="en-US" dirty="0" smtClean="0"/>
              <a:t>hello </a:t>
            </a:r>
            <a:r>
              <a:rPr lang="en-US" dirty="0"/>
              <a:t>world</a:t>
            </a:r>
          </a:p>
          <a:p>
            <a:r>
              <a:rPr lang="en-US" dirty="0" smtClean="0"/>
              <a:t>package </a:t>
            </a:r>
            <a:r>
              <a:rPr lang="en-US" dirty="0"/>
              <a:t>statement</a:t>
            </a:r>
          </a:p>
          <a:p>
            <a:r>
              <a:rPr lang="en-US" dirty="0" smtClean="0"/>
              <a:t>importing </a:t>
            </a:r>
            <a:r>
              <a:rPr lang="en-US" dirty="0"/>
              <a:t>external packages</a:t>
            </a:r>
          </a:p>
          <a:p>
            <a:r>
              <a:rPr lang="en-US" dirty="0" smtClean="0"/>
              <a:t>data </a:t>
            </a:r>
            <a:r>
              <a:rPr lang="en-US" dirty="0"/>
              <a:t>hiding and package level member access</a:t>
            </a:r>
          </a:p>
          <a:p>
            <a:r>
              <a:rPr lang="en-US" dirty="0" smtClean="0"/>
              <a:t>program </a:t>
            </a:r>
            <a:r>
              <a:rPr lang="en-US" dirty="0"/>
              <a:t>start point</a:t>
            </a:r>
          </a:p>
          <a:p>
            <a:r>
              <a:rPr lang="en-US" dirty="0" smtClean="0"/>
              <a:t>building </a:t>
            </a:r>
            <a:r>
              <a:rPr lang="en-US" dirty="0"/>
              <a:t>with go</a:t>
            </a:r>
          </a:p>
          <a:p>
            <a:r>
              <a:rPr lang="en-US" dirty="0" smtClean="0"/>
              <a:t>running </a:t>
            </a:r>
            <a:r>
              <a:rPr lang="en-US" dirty="0"/>
              <a:t>go programs</a:t>
            </a:r>
          </a:p>
          <a:p>
            <a:r>
              <a:rPr lang="en-US" dirty="0" smtClean="0"/>
              <a:t>hands </a:t>
            </a:r>
            <a:r>
              <a:rPr lang="en-US" dirty="0"/>
              <a:t>on exercise</a:t>
            </a:r>
          </a:p>
        </p:txBody>
      </p:sp>
    </p:spTree>
    <p:extLst>
      <p:ext uri="{BB962C8B-B14F-4D97-AF65-F5344CB8AC3E}">
        <p14:creationId xmlns:p14="http://schemas.microsoft.com/office/powerpoint/2010/main" val="14443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Hello World program</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package main</a:t>
            </a:r>
          </a:p>
          <a:p>
            <a:endParaRPr lang="en-US" dirty="0"/>
          </a:p>
          <a:p>
            <a:pPr marL="0" indent="0">
              <a:buNone/>
            </a:pPr>
            <a:r>
              <a:rPr lang="en-US" dirty="0"/>
              <a:t>import (</a:t>
            </a:r>
          </a:p>
          <a:p>
            <a:pPr marL="0" indent="0">
              <a:buNone/>
            </a:pPr>
            <a:r>
              <a:rPr lang="en-US" dirty="0"/>
              <a:t>	"</a:t>
            </a:r>
            <a:r>
              <a:rPr lang="en-US" dirty="0" err="1"/>
              <a:t>fmt</a:t>
            </a:r>
            <a:r>
              <a:rPr lang="en-US" dirty="0"/>
              <a:t>"</a:t>
            </a:r>
          </a:p>
          <a:p>
            <a:pPr marL="0" indent="0">
              <a:buNone/>
            </a:pPr>
            <a:r>
              <a:rPr lang="en-US" dirty="0"/>
              <a:t>)</a:t>
            </a:r>
          </a:p>
          <a:p>
            <a:endParaRPr lang="en-US" dirty="0"/>
          </a:p>
          <a:p>
            <a:pPr marL="0" indent="0">
              <a:buNone/>
            </a:pPr>
            <a:r>
              <a:rPr lang="en-US" dirty="0" err="1"/>
              <a:t>func</a:t>
            </a:r>
            <a:r>
              <a:rPr lang="en-US" dirty="0"/>
              <a:t> main() {</a:t>
            </a:r>
          </a:p>
          <a:p>
            <a:pPr marL="0" indent="0">
              <a:buNone/>
            </a:pPr>
            <a:r>
              <a:rPr lang="en-US" dirty="0"/>
              <a:t>	</a:t>
            </a:r>
            <a:r>
              <a:rPr lang="en-US" dirty="0" err="1"/>
              <a:t>fmt.Println</a:t>
            </a:r>
            <a:r>
              <a:rPr lang="en-US" dirty="0"/>
              <a:t>("Hello, </a:t>
            </a:r>
            <a:r>
              <a:rPr lang="en-US" dirty="0" smtClean="0"/>
              <a:t>world")</a:t>
            </a:r>
            <a:endParaRPr lang="en-US" dirty="0"/>
          </a:p>
          <a:p>
            <a:pPr marL="0" indent="0">
              <a:buNone/>
            </a:pPr>
            <a:r>
              <a:rPr lang="en-US" dirty="0"/>
              <a:t>}</a:t>
            </a:r>
          </a:p>
        </p:txBody>
      </p:sp>
    </p:spTree>
    <p:extLst>
      <p:ext uri="{BB962C8B-B14F-4D97-AF65-F5344CB8AC3E}">
        <p14:creationId xmlns:p14="http://schemas.microsoft.com/office/powerpoint/2010/main" val="239025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t>Every Go program is made up of packages.</a:t>
            </a:r>
          </a:p>
          <a:p>
            <a:r>
              <a:rPr lang="en-US" dirty="0"/>
              <a:t>The import keyword is how we include code from other packages to use with our program.</a:t>
            </a:r>
          </a:p>
          <a:p>
            <a:r>
              <a:rPr lang="en-US" dirty="0" smtClean="0"/>
              <a:t>It is possible to import remote packages into Go </a:t>
            </a:r>
          </a:p>
          <a:p>
            <a:pPr lvl="1"/>
            <a:r>
              <a:rPr lang="en-US" dirty="0" smtClean="0"/>
              <a:t>E.g. </a:t>
            </a:r>
            <a:endParaRPr lang="en-US" dirty="0"/>
          </a:p>
        </p:txBody>
      </p:sp>
      <p:pic>
        <p:nvPicPr>
          <p:cNvPr id="4" name="Picture 3"/>
          <p:cNvPicPr>
            <a:picLocks noChangeAspect="1"/>
          </p:cNvPicPr>
          <p:nvPr/>
        </p:nvPicPr>
        <p:blipFill>
          <a:blip r:embed="rId3"/>
          <a:stretch>
            <a:fillRect/>
          </a:stretch>
        </p:blipFill>
        <p:spPr>
          <a:xfrm>
            <a:off x="1776715" y="2707936"/>
            <a:ext cx="7082489" cy="1254463"/>
          </a:xfrm>
          <a:prstGeom prst="rect">
            <a:avLst/>
          </a:prstGeom>
        </p:spPr>
      </p:pic>
      <p:sp>
        <p:nvSpPr>
          <p:cNvPr id="5" name="Rectangle 4"/>
          <p:cNvSpPr/>
          <p:nvPr/>
        </p:nvSpPr>
        <p:spPr>
          <a:xfrm>
            <a:off x="457200" y="4429892"/>
            <a:ext cx="2876108" cy="246221"/>
          </a:xfrm>
          <a:prstGeom prst="rect">
            <a:avLst/>
          </a:prstGeom>
        </p:spPr>
        <p:txBody>
          <a:bodyPr wrap="none">
            <a:spAutoFit/>
          </a:bodyPr>
          <a:lstStyle/>
          <a:p>
            <a:r>
              <a:rPr lang="en-US" sz="1000" dirty="0" smtClean="0">
                <a:latin typeface="Calibri" panose="020F0502020204030204" pitchFamily="34" charset="0"/>
              </a:rPr>
              <a:t>Source: https</a:t>
            </a:r>
            <a:r>
              <a:rPr lang="en-US" sz="1000" dirty="0">
                <a:latin typeface="Calibri" panose="020F0502020204030204" pitchFamily="34" charset="0"/>
              </a:rPr>
              <a:t>://talks.golang.org/2012/splash.article</a:t>
            </a:r>
          </a:p>
        </p:txBody>
      </p:sp>
    </p:spTree>
    <p:extLst>
      <p:ext uri="{BB962C8B-B14F-4D97-AF65-F5344CB8AC3E}">
        <p14:creationId xmlns:p14="http://schemas.microsoft.com/office/powerpoint/2010/main" val="2179189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254"/>
            <a:ext cx="8229600" cy="523220"/>
          </a:xfrm>
        </p:spPr>
        <p:txBody>
          <a:bodyPr/>
          <a:lstStyle/>
          <a:p>
            <a:r>
              <a:rPr lang="en-US" sz="2800" dirty="0" smtClean="0"/>
              <a:t>Variables</a:t>
            </a:r>
            <a:r>
              <a:rPr lang="en-US" sz="2800" dirty="0"/>
              <a:t>, data </a:t>
            </a:r>
            <a:r>
              <a:rPr lang="en-US" sz="2800" dirty="0" smtClean="0"/>
              <a:t>hiding, package </a:t>
            </a:r>
            <a:r>
              <a:rPr lang="en-US" sz="2800" dirty="0"/>
              <a:t>level member access</a:t>
            </a:r>
          </a:p>
        </p:txBody>
      </p:sp>
      <p:sp>
        <p:nvSpPr>
          <p:cNvPr id="3" name="Content Placeholder 2"/>
          <p:cNvSpPr>
            <a:spLocks noGrp="1"/>
          </p:cNvSpPr>
          <p:nvPr>
            <p:ph idx="1"/>
          </p:nvPr>
        </p:nvSpPr>
        <p:spPr/>
        <p:txBody>
          <a:bodyPr/>
          <a:lstStyle/>
          <a:p>
            <a:r>
              <a:rPr lang="en-US" b="1" dirty="0" err="1" smtClean="0"/>
              <a:t>var</a:t>
            </a:r>
            <a:r>
              <a:rPr lang="en-US" dirty="0" smtClean="0"/>
              <a:t> </a:t>
            </a:r>
            <a:r>
              <a:rPr lang="en-US" dirty="0"/>
              <a:t>statement declares a list of </a:t>
            </a:r>
            <a:r>
              <a:rPr lang="en-US" dirty="0" smtClean="0"/>
              <a:t>variables</a:t>
            </a:r>
            <a:endParaRPr lang="en-US" dirty="0"/>
          </a:p>
          <a:p>
            <a:r>
              <a:rPr lang="en-US" dirty="0" err="1" smtClean="0"/>
              <a:t>var</a:t>
            </a:r>
            <a:r>
              <a:rPr lang="en-US" dirty="0" smtClean="0"/>
              <a:t> statement </a:t>
            </a:r>
            <a:r>
              <a:rPr lang="en-US" dirty="0"/>
              <a:t>can be at package or function level. </a:t>
            </a:r>
            <a:endParaRPr lang="en-US" dirty="0" smtClean="0"/>
          </a:p>
          <a:p>
            <a:r>
              <a:rPr lang="en-US" dirty="0"/>
              <a:t>The variable name itself carries information on whether a variable in Public or Private. This is determined by the case of the initial letter of the identifier </a:t>
            </a:r>
          </a:p>
          <a:p>
            <a:r>
              <a:rPr lang="en-US" dirty="0"/>
              <a:t>If the initial character is in upper case, the identifier is exported  as Public, otherwise it is treated as Private:</a:t>
            </a:r>
          </a:p>
          <a:p>
            <a:pPr lvl="1"/>
            <a:r>
              <a:rPr lang="en-US" dirty="0"/>
              <a:t>&lt;</a:t>
            </a:r>
            <a:r>
              <a:rPr lang="en-US" u="sng" dirty="0"/>
              <a:t>N</a:t>
            </a:r>
            <a:r>
              <a:rPr lang="en-US" dirty="0"/>
              <a:t>ame&gt; is visible to clients of package</a:t>
            </a:r>
          </a:p>
          <a:p>
            <a:pPr lvl="1"/>
            <a:r>
              <a:rPr lang="en-US" dirty="0"/>
              <a:t>&lt;name&gt; (or &lt;_Name&gt;) - this is not visible to clients of the </a:t>
            </a:r>
            <a:r>
              <a:rPr lang="en-US" dirty="0" smtClean="0"/>
              <a:t>package</a:t>
            </a:r>
            <a:endParaRPr lang="en-US" dirty="0"/>
          </a:p>
        </p:txBody>
      </p:sp>
      <p:sp>
        <p:nvSpPr>
          <p:cNvPr id="5" name="Rectangle 4"/>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492609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variable declaration</a:t>
            </a:r>
            <a:endParaRPr lang="en-US" dirty="0"/>
          </a:p>
        </p:txBody>
      </p:sp>
      <p:sp>
        <p:nvSpPr>
          <p:cNvPr id="3" name="Content Placeholder 2"/>
          <p:cNvSpPr>
            <a:spLocks noGrp="1"/>
          </p:cNvSpPr>
          <p:nvPr>
            <p:ph idx="1"/>
          </p:nvPr>
        </p:nvSpPr>
        <p:spPr/>
        <p:txBody>
          <a:bodyPr/>
          <a:lstStyle/>
          <a:p>
            <a:r>
              <a:rPr lang="en-US" dirty="0"/>
              <a:t>Inside a function, the := short assignment statement can be used in place of a </a:t>
            </a:r>
            <a:r>
              <a:rPr lang="en-US" dirty="0" err="1"/>
              <a:t>var</a:t>
            </a:r>
            <a:r>
              <a:rPr lang="en-US" dirty="0"/>
              <a:t> declaration with implicit type.</a:t>
            </a:r>
          </a:p>
          <a:p>
            <a:endParaRPr lang="en-US" dirty="0"/>
          </a:p>
          <a:p>
            <a:r>
              <a:rPr lang="en-US" dirty="0"/>
              <a:t>Outside a function, every statement begins with a keyword (</a:t>
            </a:r>
            <a:r>
              <a:rPr lang="en-US" dirty="0" err="1"/>
              <a:t>var</a:t>
            </a:r>
            <a:r>
              <a:rPr lang="en-US" dirty="0"/>
              <a:t>, </a:t>
            </a:r>
            <a:r>
              <a:rPr lang="en-US" dirty="0" err="1"/>
              <a:t>func</a:t>
            </a:r>
            <a:r>
              <a:rPr lang="en-US" dirty="0"/>
              <a:t>, and so on) and so the := construct is not available.</a:t>
            </a:r>
          </a:p>
        </p:txBody>
      </p:sp>
      <p:sp>
        <p:nvSpPr>
          <p:cNvPr id="4" name="Rectangle 3"/>
          <p:cNvSpPr/>
          <p:nvPr/>
        </p:nvSpPr>
        <p:spPr>
          <a:xfrm>
            <a:off x="457200" y="4429892"/>
            <a:ext cx="1560042" cy="246221"/>
          </a:xfrm>
          <a:prstGeom prst="rect">
            <a:avLst/>
          </a:prstGeom>
        </p:spPr>
        <p:txBody>
          <a:bodyPr wrap="none">
            <a:spAutoFit/>
          </a:bodyPr>
          <a:lstStyle/>
          <a:p>
            <a:r>
              <a:rPr lang="en-US" sz="1000" dirty="0" smtClean="0">
                <a:latin typeface="Calibri" panose="020F0502020204030204" pitchFamily="34" charset="0"/>
              </a:rPr>
              <a:t>Source: https://golang.org</a:t>
            </a:r>
            <a:endParaRPr lang="en-US" sz="1000" dirty="0">
              <a:latin typeface="Calibri" panose="020F0502020204030204" pitchFamily="34" charset="0"/>
            </a:endParaRPr>
          </a:p>
        </p:txBody>
      </p:sp>
    </p:spTree>
    <p:extLst>
      <p:ext uri="{BB962C8B-B14F-4D97-AF65-F5344CB8AC3E}">
        <p14:creationId xmlns:p14="http://schemas.microsoft.com/office/powerpoint/2010/main" val="1230287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start point</a:t>
            </a:r>
            <a:endParaRPr lang="en-US" dirty="0"/>
          </a:p>
        </p:txBody>
      </p:sp>
      <p:sp>
        <p:nvSpPr>
          <p:cNvPr id="3" name="Content Placeholder 2"/>
          <p:cNvSpPr>
            <a:spLocks noGrp="1"/>
          </p:cNvSpPr>
          <p:nvPr>
            <p:ph idx="1"/>
          </p:nvPr>
        </p:nvSpPr>
        <p:spPr/>
        <p:txBody>
          <a:bodyPr/>
          <a:lstStyle/>
          <a:p>
            <a:r>
              <a:rPr lang="en-US" dirty="0"/>
              <a:t>Programs start running in package </a:t>
            </a:r>
            <a:r>
              <a:rPr lang="en-US" b="1" dirty="0"/>
              <a:t>main</a:t>
            </a:r>
            <a:r>
              <a:rPr lang="en-US" dirty="0"/>
              <a:t>.</a:t>
            </a:r>
            <a:endParaRPr lang="en-US" dirty="0" smtClean="0"/>
          </a:p>
          <a:p>
            <a:r>
              <a:rPr lang="en-US" dirty="0" smtClean="0"/>
              <a:t>Every </a:t>
            </a:r>
            <a:r>
              <a:rPr lang="en-US" dirty="0"/>
              <a:t>Go program must start with a package declaration. </a:t>
            </a:r>
            <a:endParaRPr lang="en-US" dirty="0" smtClean="0"/>
          </a:p>
          <a:p>
            <a:r>
              <a:rPr lang="en-US" dirty="0" smtClean="0"/>
              <a:t>Packages </a:t>
            </a:r>
            <a:r>
              <a:rPr lang="en-US" dirty="0"/>
              <a:t>are Go's way of organizing and reusing code. </a:t>
            </a:r>
          </a:p>
        </p:txBody>
      </p:sp>
    </p:spTree>
    <p:extLst>
      <p:ext uri="{BB962C8B-B14F-4D97-AF65-F5344CB8AC3E}">
        <p14:creationId xmlns:p14="http://schemas.microsoft.com/office/powerpoint/2010/main" val="89829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 a Go program</a:t>
            </a:r>
            <a:endParaRPr lang="en-US" dirty="0"/>
          </a:p>
        </p:txBody>
      </p:sp>
      <p:sp>
        <p:nvSpPr>
          <p:cNvPr id="3" name="Content Placeholder 2"/>
          <p:cNvSpPr>
            <a:spLocks noGrp="1"/>
          </p:cNvSpPr>
          <p:nvPr>
            <p:ph idx="1"/>
          </p:nvPr>
        </p:nvSpPr>
        <p:spPr/>
        <p:txBody>
          <a:bodyPr/>
          <a:lstStyle/>
          <a:p>
            <a:r>
              <a:rPr lang="en-US" dirty="0" smtClean="0"/>
              <a:t>$&gt; go build &lt;</a:t>
            </a:r>
            <a:r>
              <a:rPr lang="en-US" dirty="0" err="1" smtClean="0"/>
              <a:t>filename.go</a:t>
            </a:r>
            <a:r>
              <a:rPr lang="en-US" dirty="0" smtClean="0"/>
              <a:t>&gt;</a:t>
            </a:r>
          </a:p>
          <a:p>
            <a:r>
              <a:rPr lang="en-US" dirty="0" smtClean="0"/>
              <a:t>This creates a .exe file (in Windows) in the same folder </a:t>
            </a:r>
          </a:p>
          <a:p>
            <a:r>
              <a:rPr lang="en-US" b="1" dirty="0"/>
              <a:t>build</a:t>
            </a:r>
            <a:r>
              <a:rPr lang="en-US" dirty="0"/>
              <a:t> [-o output] [-</a:t>
            </a:r>
            <a:r>
              <a:rPr lang="en-US" dirty="0" err="1"/>
              <a:t>i</a:t>
            </a:r>
            <a:r>
              <a:rPr lang="en-US" dirty="0"/>
              <a:t>] [build flags] [packages]</a:t>
            </a:r>
            <a:endParaRPr lang="en-US" dirty="0" smtClean="0"/>
          </a:p>
          <a:p>
            <a:r>
              <a:rPr lang="en-US" dirty="0"/>
              <a:t>Build compiles the packages named by the import paths</a:t>
            </a:r>
            <a:r>
              <a:rPr lang="en-US" dirty="0" smtClean="0"/>
              <a:t>, along </a:t>
            </a:r>
            <a:r>
              <a:rPr lang="en-US" dirty="0"/>
              <a:t>with their dependencies, but it does not install the results.</a:t>
            </a:r>
          </a:p>
          <a:p>
            <a:r>
              <a:rPr lang="en-US" dirty="0"/>
              <a:t>If the arguments to build are a list of .go files, build </a:t>
            </a:r>
            <a:r>
              <a:rPr lang="en-US" dirty="0" smtClean="0"/>
              <a:t>treats them </a:t>
            </a:r>
            <a:r>
              <a:rPr lang="en-US" dirty="0"/>
              <a:t>as a list of source files specifying a single package.</a:t>
            </a:r>
          </a:p>
          <a:p>
            <a:r>
              <a:rPr lang="en-US" dirty="0" smtClean="0"/>
              <a:t>$&gt; go run &lt;</a:t>
            </a:r>
            <a:r>
              <a:rPr lang="en-US" dirty="0" err="1" smtClean="0"/>
              <a:t>filename.go</a:t>
            </a:r>
            <a:r>
              <a:rPr lang="en-US" dirty="0" smtClean="0"/>
              <a:t>&gt; </a:t>
            </a:r>
          </a:p>
          <a:p>
            <a:endParaRPr lang="en-US" dirty="0"/>
          </a:p>
        </p:txBody>
      </p:sp>
    </p:spTree>
    <p:extLst>
      <p:ext uri="{BB962C8B-B14F-4D97-AF65-F5344CB8AC3E}">
        <p14:creationId xmlns:p14="http://schemas.microsoft.com/office/powerpoint/2010/main" val="184873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and run a Go program</a:t>
            </a:r>
          </a:p>
        </p:txBody>
      </p:sp>
      <p:sp>
        <p:nvSpPr>
          <p:cNvPr id="3" name="Content Placeholder 2"/>
          <p:cNvSpPr>
            <a:spLocks noGrp="1"/>
          </p:cNvSpPr>
          <p:nvPr>
            <p:ph idx="1"/>
          </p:nvPr>
        </p:nvSpPr>
        <p:spPr/>
        <p:txBody>
          <a:bodyPr/>
          <a:lstStyle/>
          <a:p>
            <a:r>
              <a:rPr lang="en-US" dirty="0"/>
              <a:t>When compiling a single main package, build </a:t>
            </a:r>
            <a:r>
              <a:rPr lang="en-US" dirty="0" smtClean="0"/>
              <a:t>writes the </a:t>
            </a:r>
            <a:r>
              <a:rPr lang="en-US" dirty="0"/>
              <a:t>resulting executable to an output file named </a:t>
            </a:r>
            <a:r>
              <a:rPr lang="en-US" dirty="0" smtClean="0"/>
              <a:t>after the </a:t>
            </a:r>
            <a:r>
              <a:rPr lang="en-US" dirty="0"/>
              <a:t>first source file ('go build </a:t>
            </a:r>
            <a:r>
              <a:rPr lang="en-US" dirty="0" err="1"/>
              <a:t>ed.go</a:t>
            </a:r>
            <a:r>
              <a:rPr lang="en-US" dirty="0"/>
              <a:t> </a:t>
            </a:r>
            <a:r>
              <a:rPr lang="en-US" dirty="0" err="1"/>
              <a:t>rx.go</a:t>
            </a:r>
            <a:r>
              <a:rPr lang="en-US" dirty="0"/>
              <a:t>' writes '</a:t>
            </a:r>
            <a:r>
              <a:rPr lang="en-US" dirty="0" err="1"/>
              <a:t>ed</a:t>
            </a:r>
            <a:r>
              <a:rPr lang="en-US" dirty="0"/>
              <a:t>' or 'ed.exe</a:t>
            </a:r>
            <a:r>
              <a:rPr lang="en-US" dirty="0" smtClean="0"/>
              <a:t>') or </a:t>
            </a:r>
            <a:r>
              <a:rPr lang="en-US" dirty="0"/>
              <a:t>the source code directory ('go build </a:t>
            </a:r>
            <a:r>
              <a:rPr lang="en-US" dirty="0" err="1"/>
              <a:t>unix</a:t>
            </a:r>
            <a:r>
              <a:rPr lang="en-US" dirty="0"/>
              <a:t>/</a:t>
            </a:r>
            <a:r>
              <a:rPr lang="en-US" dirty="0" err="1"/>
              <a:t>sam</a:t>
            </a:r>
            <a:r>
              <a:rPr lang="en-US" dirty="0"/>
              <a:t>' writes '</a:t>
            </a:r>
            <a:r>
              <a:rPr lang="en-US" dirty="0" err="1"/>
              <a:t>sam</a:t>
            </a:r>
            <a:r>
              <a:rPr lang="en-US" dirty="0"/>
              <a:t>' or 'sam.exe</a:t>
            </a:r>
            <a:r>
              <a:rPr lang="en-US" dirty="0" smtClean="0"/>
              <a:t>')</a:t>
            </a:r>
          </a:p>
          <a:p>
            <a:r>
              <a:rPr lang="en-US" dirty="0"/>
              <a:t>When compiling multiple packages or a single non-main package</a:t>
            </a:r>
            <a:r>
              <a:rPr lang="en-US" dirty="0" smtClean="0"/>
              <a:t>, build </a:t>
            </a:r>
            <a:r>
              <a:rPr lang="en-US" dirty="0"/>
              <a:t>compiles the packages but discards the resulting object</a:t>
            </a:r>
            <a:r>
              <a:rPr lang="en-US" dirty="0" smtClean="0"/>
              <a:t>, serving </a:t>
            </a:r>
            <a:r>
              <a:rPr lang="en-US" dirty="0"/>
              <a:t>only as a check that the packages can be built.</a:t>
            </a:r>
          </a:p>
        </p:txBody>
      </p:sp>
    </p:spTree>
    <p:extLst>
      <p:ext uri="{BB962C8B-B14F-4D97-AF65-F5344CB8AC3E}">
        <p14:creationId xmlns:p14="http://schemas.microsoft.com/office/powerpoint/2010/main" val="1101496910"/>
      </p:ext>
    </p:extLst>
  </p:cSld>
  <p:clrMapOvr>
    <a:masterClrMapping/>
  </p:clrMapOvr>
</p:sld>
</file>

<file path=ppt/theme/theme1.xml><?xml version="1.0" encoding="utf-8"?>
<a:theme xmlns:a="http://schemas.openxmlformats.org/drawingml/2006/main" name="Wipro 2014 PPT Theme">
  <a:themeElements>
    <a:clrScheme name="Wipro Template 2014">
      <a:dk1>
        <a:sysClr val="windowText" lastClr="000000"/>
      </a:dk1>
      <a:lt1>
        <a:srgbClr val="FFFFFF"/>
      </a:lt1>
      <a:dk2>
        <a:srgbClr val="00B0F0"/>
      </a:dk2>
      <a:lt2>
        <a:srgbClr val="0070C0"/>
      </a:lt2>
      <a:accent1>
        <a:srgbClr val="AAABB8"/>
      </a:accent1>
      <a:accent2>
        <a:srgbClr val="4D4E5C"/>
      </a:accent2>
      <a:accent3>
        <a:srgbClr val="FFC000"/>
      </a:accent3>
      <a:accent4>
        <a:srgbClr val="F37441"/>
      </a:accent4>
      <a:accent5>
        <a:srgbClr val="00B050"/>
      </a:accent5>
      <a:accent6>
        <a:srgbClr val="CBD42D"/>
      </a:accent6>
      <a:hlink>
        <a:srgbClr val="1E1E24"/>
      </a:hlink>
      <a:folHlink>
        <a:srgbClr val="131317"/>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8575">
          <a:solidFill>
            <a:srgbClr val="93E2FF"/>
          </a:solidFill>
          <a:headEnd type="oval" w="med" len="med"/>
          <a:tailEnd type="oval"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Wipro 2014 PPT Theme" id="{D47BB75D-F7AB-409B-9BD9-5C24DE1B9928}" vid="{A9D112A1-4866-47ED-B931-DF069521F4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5942E58BAAE443A917BD23F90BB461" ma:contentTypeVersion="0" ma:contentTypeDescription="Create a new document." ma:contentTypeScope="" ma:versionID="4ccd8ca7c382e5aa3edc5420ff5317fb">
  <xsd:schema xmlns:xsd="http://www.w3.org/2001/XMLSchema" xmlns:xs="http://www.w3.org/2001/XMLSchema" xmlns:p="http://schemas.microsoft.com/office/2006/metadata/properties" targetNamespace="http://schemas.microsoft.com/office/2006/metadata/properties" ma:root="true" ma:fieldsID="06e0e3112098b4d1518554ee266199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B79823-585F-4DAE-9341-8D446E41045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7014F99-208B-45EA-9A90-8426599A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7900DE2-572D-4B07-A4D8-5AF0F1C660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Wipro 2014 PPT Theme</Template>
  <TotalTime>16494</TotalTime>
  <Words>545</Words>
  <Application>Microsoft Office PowerPoint</Application>
  <PresentationFormat>On-screen Show (16:9)</PresentationFormat>
  <Paragraphs>77</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Gill Sans MT</vt:lpstr>
      <vt:lpstr>Webdings</vt:lpstr>
      <vt:lpstr>Wingdings</vt:lpstr>
      <vt:lpstr>Wipro 2014 PPT Theme</vt:lpstr>
      <vt:lpstr>Go language</vt:lpstr>
      <vt:lpstr>Module 2</vt:lpstr>
      <vt:lpstr>A Hello World program</vt:lpstr>
      <vt:lpstr>Packages</vt:lpstr>
      <vt:lpstr>Variables, data hiding, package level member access</vt:lpstr>
      <vt:lpstr>Short variable declaration</vt:lpstr>
      <vt:lpstr>Program start point</vt:lpstr>
      <vt:lpstr>Build and run a Go program</vt:lpstr>
      <vt:lpstr>Build and run a Go program</vt:lpstr>
      <vt:lpstr>Basic data types</vt:lpstr>
      <vt:lpstr>Constants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Hariharan</dc:creator>
  <cp:lastModifiedBy>Anand Hariharan (WT01 - BAS)</cp:lastModifiedBy>
  <cp:revision>522</cp:revision>
  <dcterms:created xsi:type="dcterms:W3CDTF">2013-12-31T05:54:35Z</dcterms:created>
  <dcterms:modified xsi:type="dcterms:W3CDTF">2016-11-21T04:34:23Z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0x010100045942E58BAAE443A917BD23F90BB461</vt:lpwstr>
  </property>
</Properties>
</file>