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0"/>
  </p:notesMasterIdLst>
  <p:sldIdLst>
    <p:sldId id="433" r:id="rId5"/>
    <p:sldId id="456" r:id="rId6"/>
    <p:sldId id="457" r:id="rId7"/>
    <p:sldId id="458" r:id="rId8"/>
    <p:sldId id="414"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3609" autoAdjust="0"/>
  </p:normalViewPr>
  <p:slideViewPr>
    <p:cSldViewPr snapToGrid="0">
      <p:cViewPr varScale="1">
        <p:scale>
          <a:sx n="67" d="100"/>
          <a:sy n="67" d="100"/>
        </p:scale>
        <p:origin x="1452" y="60"/>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398154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10/31/2016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smtClean="0"/>
              <a:t>6</a:t>
            </a:r>
            <a:endParaRPr lang="en-US" dirty="0"/>
          </a:p>
        </p:txBody>
      </p:sp>
      <p:sp>
        <p:nvSpPr>
          <p:cNvPr id="3" name="Content Placeholder 2"/>
          <p:cNvSpPr>
            <a:spLocks noGrp="1"/>
          </p:cNvSpPr>
          <p:nvPr>
            <p:ph idx="1"/>
          </p:nvPr>
        </p:nvSpPr>
        <p:spPr/>
        <p:txBody>
          <a:bodyPr/>
          <a:lstStyle/>
          <a:p>
            <a:r>
              <a:rPr lang="en-US" dirty="0" smtClean="0"/>
              <a:t>slices </a:t>
            </a:r>
            <a:r>
              <a:rPr lang="en-US" dirty="0"/>
              <a:t>and arrays</a:t>
            </a:r>
          </a:p>
          <a:p>
            <a:r>
              <a:rPr lang="en-US" dirty="0" smtClean="0"/>
              <a:t>getting </a:t>
            </a:r>
            <a:r>
              <a:rPr lang="en-US" dirty="0"/>
              <a:t>parts of a slice</a:t>
            </a:r>
          </a:p>
          <a:p>
            <a:r>
              <a:rPr lang="en-US" dirty="0" smtClean="0"/>
              <a:t>appending </a:t>
            </a:r>
            <a:r>
              <a:rPr lang="en-US" dirty="0"/>
              <a:t>slices</a:t>
            </a:r>
          </a:p>
          <a:p>
            <a:r>
              <a:rPr lang="en-US" dirty="0" err="1" smtClean="0"/>
              <a:t>variadic</a:t>
            </a:r>
            <a:r>
              <a:rPr lang="en-US" dirty="0" smtClean="0"/>
              <a:t> </a:t>
            </a:r>
            <a:r>
              <a:rPr lang="en-US" dirty="0"/>
              <a:t>functions; use of the ... operator</a:t>
            </a:r>
          </a:p>
          <a:p>
            <a:r>
              <a:rPr lang="en-US" dirty="0" smtClean="0"/>
              <a:t>hands </a:t>
            </a:r>
            <a:r>
              <a:rPr lang="en-US" dirty="0"/>
              <a:t>on exercises</a:t>
            </a:r>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2970415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Variadic</a:t>
            </a:r>
            <a:r>
              <a:rPr lang="en-US" dirty="0" smtClean="0"/>
              <a:t> functions and …operator</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Variadic</a:t>
            </a:r>
            <a:r>
              <a:rPr lang="en-US" dirty="0" smtClean="0"/>
              <a:t> </a:t>
            </a:r>
            <a:r>
              <a:rPr lang="en-US" dirty="0"/>
              <a:t>functions can be called with any number of trailing arguments. </a:t>
            </a:r>
            <a:endParaRPr lang="en-US" dirty="0" smtClean="0"/>
          </a:p>
          <a:p>
            <a:r>
              <a:rPr lang="en-US" dirty="0" err="1" smtClean="0"/>
              <a:t>fmt.Println</a:t>
            </a:r>
            <a:r>
              <a:rPr lang="en-US" dirty="0" smtClean="0"/>
              <a:t> </a:t>
            </a:r>
            <a:r>
              <a:rPr lang="en-US" dirty="0"/>
              <a:t>is a common </a:t>
            </a:r>
            <a:r>
              <a:rPr lang="en-US" dirty="0" err="1"/>
              <a:t>variadic</a:t>
            </a:r>
            <a:r>
              <a:rPr lang="en-US" dirty="0"/>
              <a:t> function</a:t>
            </a:r>
            <a:r>
              <a:rPr lang="en-US" dirty="0" smtClean="0"/>
              <a:t>.</a:t>
            </a:r>
          </a:p>
          <a:p>
            <a:pPr marL="511175" lvl="1" indent="0">
              <a:buNone/>
            </a:pPr>
            <a:r>
              <a:rPr lang="en-US" dirty="0" err="1"/>
              <a:t>func</a:t>
            </a:r>
            <a:r>
              <a:rPr lang="en-US" dirty="0"/>
              <a:t> sum(</a:t>
            </a:r>
            <a:r>
              <a:rPr lang="en-US" dirty="0" err="1"/>
              <a:t>nums</a:t>
            </a:r>
            <a:r>
              <a:rPr lang="en-US" dirty="0"/>
              <a:t> ...</a:t>
            </a:r>
            <a:r>
              <a:rPr lang="en-US" dirty="0" err="1"/>
              <a:t>int</a:t>
            </a:r>
            <a:r>
              <a:rPr lang="en-US" dirty="0"/>
              <a:t>) {</a:t>
            </a:r>
          </a:p>
          <a:p>
            <a:pPr marL="511175" lvl="1" indent="0">
              <a:buNone/>
            </a:pPr>
            <a:r>
              <a:rPr lang="en-US" dirty="0"/>
              <a:t>    </a:t>
            </a:r>
            <a:r>
              <a:rPr lang="en-US" dirty="0" err="1"/>
              <a:t>fmt.Print</a:t>
            </a:r>
            <a:r>
              <a:rPr lang="en-US" dirty="0"/>
              <a:t>(</a:t>
            </a:r>
            <a:r>
              <a:rPr lang="en-US" dirty="0" err="1"/>
              <a:t>nums</a:t>
            </a:r>
            <a:r>
              <a:rPr lang="en-US" dirty="0"/>
              <a:t>, " ")</a:t>
            </a:r>
          </a:p>
          <a:p>
            <a:pPr marL="511175" lvl="1" indent="0">
              <a:buNone/>
            </a:pPr>
            <a:r>
              <a:rPr lang="en-US" dirty="0"/>
              <a:t>    total := 0</a:t>
            </a:r>
          </a:p>
          <a:p>
            <a:pPr marL="511175" lvl="1" indent="0">
              <a:buNone/>
            </a:pPr>
            <a:r>
              <a:rPr lang="en-US" dirty="0"/>
              <a:t>    for _, </a:t>
            </a:r>
            <a:r>
              <a:rPr lang="en-US" dirty="0" err="1"/>
              <a:t>num</a:t>
            </a:r>
            <a:r>
              <a:rPr lang="en-US" dirty="0"/>
              <a:t> := range </a:t>
            </a:r>
            <a:r>
              <a:rPr lang="en-US" dirty="0" err="1"/>
              <a:t>nums</a:t>
            </a:r>
            <a:r>
              <a:rPr lang="en-US" dirty="0"/>
              <a:t> {</a:t>
            </a:r>
          </a:p>
          <a:p>
            <a:pPr marL="511175" lvl="1" indent="0">
              <a:buNone/>
            </a:pPr>
            <a:r>
              <a:rPr lang="en-US" dirty="0"/>
              <a:t>        total += </a:t>
            </a:r>
            <a:r>
              <a:rPr lang="en-US" dirty="0" err="1"/>
              <a:t>num</a:t>
            </a:r>
            <a:endParaRPr lang="en-US" dirty="0"/>
          </a:p>
          <a:p>
            <a:pPr marL="511175" lvl="1" indent="0">
              <a:buNone/>
            </a:pPr>
            <a:r>
              <a:rPr lang="en-US" dirty="0"/>
              <a:t>    }</a:t>
            </a:r>
          </a:p>
          <a:p>
            <a:pPr marL="511175" lvl="1" indent="0">
              <a:buNone/>
            </a:pPr>
            <a:r>
              <a:rPr lang="en-US" dirty="0"/>
              <a:t>    </a:t>
            </a:r>
            <a:r>
              <a:rPr lang="en-US" dirty="0" err="1"/>
              <a:t>fmt.Println</a:t>
            </a:r>
            <a:r>
              <a:rPr lang="en-US" dirty="0"/>
              <a:t>(total)</a:t>
            </a:r>
          </a:p>
          <a:p>
            <a:pPr marL="511175" lvl="1" indent="0">
              <a:buNone/>
            </a:pPr>
            <a:r>
              <a:rPr lang="en-US" dirty="0" smtClean="0"/>
              <a:t>}</a:t>
            </a:r>
          </a:p>
          <a:p>
            <a:pPr marL="511175" lvl="1" indent="0">
              <a:buNone/>
            </a:pPr>
            <a:r>
              <a:rPr lang="en-US" dirty="0" err="1" smtClean="0"/>
              <a:t>func</a:t>
            </a:r>
            <a:r>
              <a:rPr lang="en-US" dirty="0" smtClean="0"/>
              <a:t> main(){</a:t>
            </a:r>
          </a:p>
          <a:p>
            <a:pPr marL="511175" lvl="1" indent="0">
              <a:buNone/>
            </a:pPr>
            <a:r>
              <a:rPr lang="en-US" dirty="0" smtClean="0"/>
              <a:t>		</a:t>
            </a:r>
            <a:r>
              <a:rPr lang="en-US" dirty="0">
                <a:solidFill>
                  <a:schemeClr val="tx1"/>
                </a:solidFill>
              </a:rPr>
              <a:t>sum(1, 2) </a:t>
            </a:r>
            <a:endParaRPr lang="en-US" dirty="0" smtClean="0">
              <a:solidFill>
                <a:schemeClr val="tx1"/>
              </a:solidFill>
            </a:endParaRPr>
          </a:p>
          <a:p>
            <a:pPr marL="511175" lvl="1" indent="0">
              <a:buNone/>
            </a:pPr>
            <a:r>
              <a:rPr lang="en-US" dirty="0">
                <a:solidFill>
                  <a:schemeClr val="tx1"/>
                </a:solidFill>
              </a:rPr>
              <a:t>	</a:t>
            </a:r>
            <a:r>
              <a:rPr lang="en-US" dirty="0" smtClean="0">
                <a:solidFill>
                  <a:schemeClr val="tx1"/>
                </a:solidFill>
              </a:rPr>
              <a:t>	sum(1</a:t>
            </a:r>
            <a:r>
              <a:rPr lang="en-US" dirty="0">
                <a:solidFill>
                  <a:schemeClr val="tx1"/>
                </a:solidFill>
              </a:rPr>
              <a:t>, 2, 3) </a:t>
            </a:r>
          </a:p>
          <a:p>
            <a:pPr marL="511175" lvl="1" indent="0">
              <a:buNone/>
            </a:pPr>
            <a:r>
              <a:rPr lang="en-US" dirty="0" smtClean="0"/>
              <a:t>		</a:t>
            </a:r>
            <a:r>
              <a:rPr lang="en-US" dirty="0" err="1">
                <a:solidFill>
                  <a:schemeClr val="tx1"/>
                </a:solidFill>
              </a:rPr>
              <a:t>nums</a:t>
            </a:r>
            <a:r>
              <a:rPr lang="en-US" dirty="0">
                <a:solidFill>
                  <a:schemeClr val="tx1"/>
                </a:solidFill>
              </a:rPr>
              <a:t> := []</a:t>
            </a:r>
            <a:r>
              <a:rPr lang="en-US" dirty="0" err="1">
                <a:solidFill>
                  <a:schemeClr val="tx1"/>
                </a:solidFill>
              </a:rPr>
              <a:t>int</a:t>
            </a:r>
            <a:r>
              <a:rPr lang="en-US" dirty="0">
                <a:solidFill>
                  <a:schemeClr val="tx1"/>
                </a:solidFill>
              </a:rPr>
              <a:t>{1, 2, 3, 4} </a:t>
            </a:r>
            <a:endParaRPr lang="en-US" dirty="0" smtClean="0">
              <a:solidFill>
                <a:schemeClr val="tx1"/>
              </a:solidFill>
            </a:endParaRPr>
          </a:p>
          <a:p>
            <a:pPr marL="511175" lvl="1" indent="0">
              <a:buNone/>
            </a:pPr>
            <a:r>
              <a:rPr lang="en-US" dirty="0">
                <a:solidFill>
                  <a:schemeClr val="tx1"/>
                </a:solidFill>
              </a:rPr>
              <a:t>	</a:t>
            </a:r>
            <a:r>
              <a:rPr lang="en-US" dirty="0" smtClean="0">
                <a:solidFill>
                  <a:schemeClr val="tx1"/>
                </a:solidFill>
              </a:rPr>
              <a:t>	sum(</a:t>
            </a:r>
            <a:r>
              <a:rPr lang="en-US" dirty="0" err="1" smtClean="0">
                <a:solidFill>
                  <a:schemeClr val="tx1"/>
                </a:solidFill>
              </a:rPr>
              <a:t>nums</a:t>
            </a:r>
            <a:r>
              <a:rPr lang="en-US" dirty="0">
                <a:solidFill>
                  <a:schemeClr val="tx1"/>
                </a:solidFill>
              </a:rPr>
              <a:t>...) </a:t>
            </a:r>
            <a:endParaRPr lang="en-US" dirty="0"/>
          </a:p>
          <a:p>
            <a:pPr marL="511175" lvl="1" indent="0">
              <a:buNone/>
            </a:pPr>
            <a:r>
              <a:rPr lang="en-US" dirty="0" smtClean="0"/>
              <a:t>}</a:t>
            </a:r>
            <a:endParaRPr lang="en-US" dirty="0"/>
          </a:p>
        </p:txBody>
      </p:sp>
    </p:spTree>
    <p:extLst>
      <p:ext uri="{BB962C8B-B14F-4D97-AF65-F5344CB8AC3E}">
        <p14:creationId xmlns:p14="http://schemas.microsoft.com/office/powerpoint/2010/main" val="279786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17917</TotalTime>
  <Words>167</Words>
  <Application>Microsoft Office PowerPoint</Application>
  <PresentationFormat>On-screen Show (16:9)</PresentationFormat>
  <Paragraphs>43</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Webdings</vt:lpstr>
      <vt:lpstr>Wingdings</vt:lpstr>
      <vt:lpstr>Wipro 2014 PPT Theme</vt:lpstr>
      <vt:lpstr>Go language</vt:lpstr>
      <vt:lpstr>Module 6</vt:lpstr>
      <vt:lpstr>Arrays, Slices, Maps, Range</vt:lpstr>
      <vt:lpstr>Variadic functions and …operator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554</cp:revision>
  <dcterms:created xsi:type="dcterms:W3CDTF">2013-12-31T05:54:35Z</dcterms:created>
  <dcterms:modified xsi:type="dcterms:W3CDTF">2016-10-31T15:13:26Z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