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3"/>
  </p:notesMasterIdLst>
  <p:sldIdLst>
    <p:sldId id="433" r:id="rId5"/>
    <p:sldId id="456" r:id="rId6"/>
    <p:sldId id="461" r:id="rId7"/>
    <p:sldId id="462" r:id="rId8"/>
    <p:sldId id="463" r:id="rId9"/>
    <p:sldId id="459" r:id="rId10"/>
    <p:sldId id="460" r:id="rId11"/>
    <p:sldId id="41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3609" autoAdjust="0"/>
  </p:normalViewPr>
  <p:slideViewPr>
    <p:cSldViewPr snapToGrid="0">
      <p:cViewPr varScale="1">
        <p:scale>
          <a:sx n="67" d="100"/>
          <a:sy n="67" d="100"/>
        </p:scale>
        <p:origin x="1452" y="60"/>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a:t>
            </a:fld>
            <a:endParaRPr lang="en-US"/>
          </a:p>
        </p:txBody>
      </p:sp>
    </p:spTree>
    <p:extLst>
      <p:ext uri="{BB962C8B-B14F-4D97-AF65-F5344CB8AC3E}">
        <p14:creationId xmlns:p14="http://schemas.microsoft.com/office/powerpoint/2010/main" val="289862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6</a:t>
            </a:fld>
            <a:endParaRPr lang="en-US"/>
          </a:p>
        </p:txBody>
      </p:sp>
    </p:spTree>
    <p:extLst>
      <p:ext uri="{BB962C8B-B14F-4D97-AF65-F5344CB8AC3E}">
        <p14:creationId xmlns:p14="http://schemas.microsoft.com/office/powerpoint/2010/main" val="4123094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8</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11/7/2016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smtClean="0"/>
              <a:t>7</a:t>
            </a:r>
            <a:endParaRPr lang="en-US" dirty="0"/>
          </a:p>
        </p:txBody>
      </p:sp>
      <p:sp>
        <p:nvSpPr>
          <p:cNvPr id="3" name="Content Placeholder 2"/>
          <p:cNvSpPr>
            <a:spLocks noGrp="1"/>
          </p:cNvSpPr>
          <p:nvPr>
            <p:ph idx="1"/>
          </p:nvPr>
        </p:nvSpPr>
        <p:spPr/>
        <p:txBody>
          <a:bodyPr/>
          <a:lstStyle/>
          <a:p>
            <a:r>
              <a:rPr lang="en-US" dirty="0" err="1"/>
              <a:t>structs</a:t>
            </a:r>
            <a:endParaRPr lang="en-US" dirty="0"/>
          </a:p>
          <a:p>
            <a:r>
              <a:rPr lang="en-US" dirty="0" err="1" smtClean="0"/>
              <a:t>struct</a:t>
            </a:r>
            <a:r>
              <a:rPr lang="en-US" dirty="0" smtClean="0"/>
              <a:t> </a:t>
            </a:r>
            <a:r>
              <a:rPr lang="en-US" dirty="0"/>
              <a:t>members</a:t>
            </a:r>
          </a:p>
          <a:p>
            <a:r>
              <a:rPr lang="en-US" dirty="0" smtClean="0"/>
              <a:t>anonymous </a:t>
            </a:r>
            <a:r>
              <a:rPr lang="en-US" dirty="0" err="1"/>
              <a:t>struct</a:t>
            </a:r>
            <a:r>
              <a:rPr lang="en-US" dirty="0"/>
              <a:t> members</a:t>
            </a:r>
          </a:p>
          <a:p>
            <a:r>
              <a:rPr lang="en-US" dirty="0" smtClean="0"/>
              <a:t>hands </a:t>
            </a:r>
            <a:r>
              <a:rPr lang="en-US" dirty="0"/>
              <a:t>on exercises</a:t>
            </a:r>
          </a:p>
          <a:p>
            <a:endParaRPr lang="en-US" dirty="0"/>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3" name="Content Placeholder 2"/>
          <p:cNvSpPr>
            <a:spLocks noGrp="1"/>
          </p:cNvSpPr>
          <p:nvPr>
            <p:ph idx="1"/>
          </p:nvPr>
        </p:nvSpPr>
        <p:spPr/>
        <p:txBody>
          <a:bodyPr/>
          <a:lstStyle/>
          <a:p>
            <a:r>
              <a:rPr lang="en-US" dirty="0"/>
              <a:t>Go's </a:t>
            </a:r>
            <a:r>
              <a:rPr lang="en-US" dirty="0" err="1"/>
              <a:t>structs</a:t>
            </a:r>
            <a:r>
              <a:rPr lang="en-US" dirty="0"/>
              <a:t> are typed collections of fields. </a:t>
            </a:r>
            <a:endParaRPr lang="en-US" dirty="0" smtClean="0"/>
          </a:p>
          <a:p>
            <a:r>
              <a:rPr lang="en-US" dirty="0" smtClean="0"/>
              <a:t>They're </a:t>
            </a:r>
            <a:r>
              <a:rPr lang="en-US" dirty="0"/>
              <a:t>useful for grouping data together to form records</a:t>
            </a:r>
            <a:r>
              <a:rPr lang="en-US" dirty="0" smtClean="0"/>
              <a:t>.</a:t>
            </a:r>
          </a:p>
          <a:p>
            <a:r>
              <a:rPr lang="en-US" dirty="0"/>
              <a:t>Access </a:t>
            </a:r>
            <a:r>
              <a:rPr lang="en-US" dirty="0" err="1"/>
              <a:t>struct</a:t>
            </a:r>
            <a:r>
              <a:rPr lang="en-US" dirty="0"/>
              <a:t> fields with a dot</a:t>
            </a:r>
            <a:r>
              <a:rPr lang="en-US" dirty="0" smtClean="0"/>
              <a:t>.</a:t>
            </a:r>
          </a:p>
          <a:p>
            <a:r>
              <a:rPr lang="en-US" dirty="0"/>
              <a:t>An &amp; prefix yields a pointer to the </a:t>
            </a:r>
            <a:r>
              <a:rPr lang="en-US" dirty="0" err="1"/>
              <a:t>struct</a:t>
            </a:r>
            <a:r>
              <a:rPr lang="en-US" dirty="0"/>
              <a:t>.</a:t>
            </a:r>
          </a:p>
          <a:p>
            <a:r>
              <a:rPr lang="en-US" dirty="0"/>
              <a:t>You can also use dots with </a:t>
            </a:r>
            <a:r>
              <a:rPr lang="en-US" dirty="0" err="1"/>
              <a:t>struct</a:t>
            </a:r>
            <a:r>
              <a:rPr lang="en-US" dirty="0"/>
              <a:t> pointers - the pointers are automatically dereferenced.</a:t>
            </a:r>
          </a:p>
        </p:txBody>
      </p:sp>
    </p:spTree>
    <p:extLst>
      <p:ext uri="{BB962C8B-B14F-4D97-AF65-F5344CB8AC3E}">
        <p14:creationId xmlns:p14="http://schemas.microsoft.com/office/powerpoint/2010/main" val="398371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a:t>
            </a:r>
            <a:r>
              <a:rPr lang="en-US" dirty="0" err="1" smtClean="0"/>
              <a:t>Struct</a:t>
            </a:r>
            <a:r>
              <a:rPr lang="en-US" dirty="0" smtClean="0"/>
              <a:t> members</a:t>
            </a:r>
            <a:endParaRPr lang="en-US" dirty="0"/>
          </a:p>
        </p:txBody>
      </p:sp>
      <p:sp>
        <p:nvSpPr>
          <p:cNvPr id="3" name="Content Placeholder 2"/>
          <p:cNvSpPr>
            <a:spLocks noGrp="1"/>
          </p:cNvSpPr>
          <p:nvPr>
            <p:ph idx="1"/>
          </p:nvPr>
        </p:nvSpPr>
        <p:spPr/>
        <p:txBody>
          <a:bodyPr/>
          <a:lstStyle/>
          <a:p>
            <a:r>
              <a:rPr lang="en-US" dirty="0"/>
              <a:t>Go allows you to define a </a:t>
            </a:r>
            <a:r>
              <a:rPr lang="en-US" dirty="0" err="1"/>
              <a:t>struct</a:t>
            </a:r>
            <a:r>
              <a:rPr lang="en-US" dirty="0"/>
              <a:t> that has fields but with no variable names. </a:t>
            </a:r>
            <a:endParaRPr lang="en-US" dirty="0" smtClean="0"/>
          </a:p>
          <a:p>
            <a:r>
              <a:rPr lang="en-US" dirty="0" smtClean="0"/>
              <a:t>These </a:t>
            </a:r>
            <a:r>
              <a:rPr lang="en-US" dirty="0"/>
              <a:t>fields are called anonymous fields.</a:t>
            </a:r>
          </a:p>
        </p:txBody>
      </p:sp>
    </p:spTree>
    <p:extLst>
      <p:ext uri="{BB962C8B-B14F-4D97-AF65-F5344CB8AC3E}">
        <p14:creationId xmlns:p14="http://schemas.microsoft.com/office/powerpoint/2010/main" val="155422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type Name </a:t>
            </a:r>
            <a:r>
              <a:rPr lang="en-US" dirty="0" err="1"/>
              <a:t>struct</a:t>
            </a:r>
            <a:r>
              <a:rPr lang="en-US" dirty="0"/>
              <a:t> {</a:t>
            </a:r>
          </a:p>
          <a:p>
            <a:r>
              <a:rPr lang="en-US" dirty="0"/>
              <a:t>	</a:t>
            </a:r>
            <a:r>
              <a:rPr lang="en-US" dirty="0" err="1"/>
              <a:t>firstName</a:t>
            </a:r>
            <a:r>
              <a:rPr lang="en-US" dirty="0"/>
              <a:t> string `</a:t>
            </a:r>
            <a:r>
              <a:rPr lang="en-US" dirty="0" err="1"/>
              <a:t>json</a:t>
            </a:r>
            <a:r>
              <a:rPr lang="en-US" dirty="0"/>
              <a:t>:"</a:t>
            </a:r>
            <a:r>
              <a:rPr lang="en-US" dirty="0" err="1"/>
              <a:t>fname</a:t>
            </a:r>
            <a:r>
              <a:rPr lang="en-US" dirty="0"/>
              <a:t>"`</a:t>
            </a:r>
          </a:p>
          <a:p>
            <a:r>
              <a:rPr lang="en-US" dirty="0"/>
              <a:t>	</a:t>
            </a:r>
            <a:r>
              <a:rPr lang="en-US" dirty="0" err="1"/>
              <a:t>lastName</a:t>
            </a:r>
            <a:r>
              <a:rPr lang="en-US" dirty="0"/>
              <a:t> string `</a:t>
            </a:r>
            <a:r>
              <a:rPr lang="en-US" dirty="0" err="1"/>
              <a:t>json</a:t>
            </a:r>
            <a:r>
              <a:rPr lang="en-US" dirty="0"/>
              <a:t>:"</a:t>
            </a:r>
            <a:r>
              <a:rPr lang="en-US" dirty="0" err="1"/>
              <a:t>lname</a:t>
            </a:r>
            <a:r>
              <a:rPr lang="en-US" dirty="0"/>
              <a:t>"`</a:t>
            </a:r>
          </a:p>
          <a:p>
            <a:r>
              <a:rPr lang="en-US" dirty="0"/>
              <a:t>}</a:t>
            </a:r>
          </a:p>
          <a:p>
            <a:r>
              <a:rPr lang="en-US" dirty="0" smtClean="0"/>
              <a:t>type </a:t>
            </a:r>
            <a:r>
              <a:rPr lang="en-US" dirty="0"/>
              <a:t>Address </a:t>
            </a:r>
            <a:r>
              <a:rPr lang="en-US" dirty="0" err="1"/>
              <a:t>struct</a:t>
            </a:r>
            <a:r>
              <a:rPr lang="en-US" dirty="0"/>
              <a:t>{</a:t>
            </a:r>
          </a:p>
          <a:p>
            <a:r>
              <a:rPr lang="en-US" dirty="0"/>
              <a:t>	</a:t>
            </a:r>
            <a:r>
              <a:rPr lang="en-US" dirty="0" err="1"/>
              <a:t>doorNumber</a:t>
            </a:r>
            <a:r>
              <a:rPr lang="en-US" dirty="0"/>
              <a:t> string `</a:t>
            </a:r>
            <a:r>
              <a:rPr lang="en-US" dirty="0" err="1"/>
              <a:t>json</a:t>
            </a:r>
            <a:r>
              <a:rPr lang="en-US" dirty="0"/>
              <a:t>:"</a:t>
            </a:r>
            <a:r>
              <a:rPr lang="en-US" dirty="0" err="1"/>
              <a:t>dnum</a:t>
            </a:r>
            <a:r>
              <a:rPr lang="en-US" dirty="0"/>
              <a:t>"`</a:t>
            </a:r>
          </a:p>
          <a:p>
            <a:r>
              <a:rPr lang="en-US" dirty="0"/>
              <a:t>	building string `</a:t>
            </a:r>
            <a:r>
              <a:rPr lang="en-US" dirty="0" err="1"/>
              <a:t>json</a:t>
            </a:r>
            <a:r>
              <a:rPr lang="en-US" dirty="0"/>
              <a:t>:"building"`</a:t>
            </a:r>
          </a:p>
          <a:p>
            <a:r>
              <a:rPr lang="en-US" dirty="0"/>
              <a:t>	city	string `</a:t>
            </a:r>
            <a:r>
              <a:rPr lang="en-US" dirty="0" err="1"/>
              <a:t>json</a:t>
            </a:r>
            <a:r>
              <a:rPr lang="en-US" dirty="0"/>
              <a:t>:"city"`</a:t>
            </a:r>
          </a:p>
          <a:p>
            <a:r>
              <a:rPr lang="en-US" dirty="0"/>
              <a:t>	pin	string `</a:t>
            </a:r>
            <a:r>
              <a:rPr lang="en-US" dirty="0" err="1"/>
              <a:t>json</a:t>
            </a:r>
            <a:r>
              <a:rPr lang="en-US" dirty="0"/>
              <a:t>:"pin"`</a:t>
            </a:r>
          </a:p>
          <a:p>
            <a:r>
              <a:rPr lang="en-US" dirty="0"/>
              <a:t>}</a:t>
            </a:r>
          </a:p>
          <a:p>
            <a:r>
              <a:rPr lang="en-US" dirty="0" smtClean="0"/>
              <a:t>type </a:t>
            </a:r>
            <a:r>
              <a:rPr lang="en-US" dirty="0"/>
              <a:t>Customer </a:t>
            </a:r>
            <a:r>
              <a:rPr lang="en-US" dirty="0" err="1"/>
              <a:t>struct</a:t>
            </a:r>
            <a:r>
              <a:rPr lang="en-US" dirty="0"/>
              <a:t> { //Example of an anonymous </a:t>
            </a:r>
            <a:r>
              <a:rPr lang="en-US" dirty="0" err="1"/>
              <a:t>struct</a:t>
            </a:r>
            <a:endParaRPr lang="en-US" dirty="0"/>
          </a:p>
          <a:p>
            <a:r>
              <a:rPr lang="en-US" dirty="0"/>
              <a:t>	Name</a:t>
            </a:r>
          </a:p>
          <a:p>
            <a:r>
              <a:rPr lang="en-US" dirty="0"/>
              <a:t>	Address</a:t>
            </a:r>
          </a:p>
          <a:p>
            <a:r>
              <a:rPr lang="en-US" dirty="0"/>
              <a:t>}</a:t>
            </a:r>
          </a:p>
          <a:p>
            <a:r>
              <a:rPr lang="en-US" dirty="0" err="1" smtClean="0"/>
              <a:t>var</a:t>
            </a:r>
            <a:r>
              <a:rPr lang="en-US" dirty="0" smtClean="0"/>
              <a:t> </a:t>
            </a:r>
            <a:r>
              <a:rPr lang="en-US" dirty="0"/>
              <a:t>c = Customer{Name{"Anand", "Hariharan"},Address{"24","Electronic City","Bangalore","560001</a:t>
            </a:r>
            <a:r>
              <a:rPr lang="en-US" dirty="0" smtClean="0"/>
              <a:t>"}}</a:t>
            </a:r>
            <a:endParaRPr lang="en-US" dirty="0"/>
          </a:p>
        </p:txBody>
      </p:sp>
    </p:spTree>
    <p:extLst>
      <p:ext uri="{BB962C8B-B14F-4D97-AF65-F5344CB8AC3E}">
        <p14:creationId xmlns:p14="http://schemas.microsoft.com/office/powerpoint/2010/main" val="347307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a:t>
            </a:r>
            <a:r>
              <a:rPr lang="en-US" dirty="0" err="1" smtClean="0"/>
              <a:t>Structs</a:t>
            </a:r>
            <a:endParaRPr lang="en-US" dirty="0"/>
          </a:p>
        </p:txBody>
      </p:sp>
      <p:sp>
        <p:nvSpPr>
          <p:cNvPr id="3" name="Content Placeholder 2"/>
          <p:cNvSpPr>
            <a:spLocks noGrp="1"/>
          </p:cNvSpPr>
          <p:nvPr>
            <p:ph idx="1"/>
          </p:nvPr>
        </p:nvSpPr>
        <p:spPr/>
        <p:txBody>
          <a:bodyPr/>
          <a:lstStyle/>
          <a:p>
            <a:r>
              <a:rPr lang="en-US" dirty="0" err="1"/>
              <a:t>Struct</a:t>
            </a:r>
            <a:r>
              <a:rPr lang="en-US" dirty="0"/>
              <a:t> fields can be accessed through a </a:t>
            </a:r>
            <a:r>
              <a:rPr lang="en-US" dirty="0" err="1"/>
              <a:t>struct</a:t>
            </a:r>
            <a:r>
              <a:rPr lang="en-US" dirty="0"/>
              <a:t> pointer</a:t>
            </a:r>
            <a:r>
              <a:rPr lang="en-US" dirty="0" smtClean="0"/>
              <a:t>.</a:t>
            </a:r>
          </a:p>
          <a:p>
            <a:r>
              <a:rPr lang="en-US" dirty="0"/>
              <a:t>To access the field X of a </a:t>
            </a:r>
            <a:r>
              <a:rPr lang="en-US" dirty="0" err="1"/>
              <a:t>struct</a:t>
            </a:r>
            <a:r>
              <a:rPr lang="en-US" dirty="0"/>
              <a:t> when we have the </a:t>
            </a:r>
            <a:r>
              <a:rPr lang="en-US" dirty="0" err="1"/>
              <a:t>struct</a:t>
            </a:r>
            <a:r>
              <a:rPr lang="en-US" dirty="0"/>
              <a:t> pointer p we could write (*p).X</a:t>
            </a:r>
          </a:p>
          <a:p>
            <a:endParaRPr lang="en-US" dirty="0" smtClean="0"/>
          </a:p>
          <a:p>
            <a:r>
              <a:rPr lang="en-US" dirty="0" smtClean="0"/>
              <a:t>Refer example</a:t>
            </a:r>
            <a:endParaRPr lang="en-US" dirty="0"/>
          </a:p>
        </p:txBody>
      </p:sp>
    </p:spTree>
    <p:extLst>
      <p:ext uri="{BB962C8B-B14F-4D97-AF65-F5344CB8AC3E}">
        <p14:creationId xmlns:p14="http://schemas.microsoft.com/office/powerpoint/2010/main" val="315576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pointer to a </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a:t>type SKU </a:t>
            </a:r>
            <a:r>
              <a:rPr lang="en-US" dirty="0" err="1"/>
              <a:t>struct</a:t>
            </a:r>
            <a:r>
              <a:rPr lang="en-US" dirty="0"/>
              <a:t> {</a:t>
            </a:r>
          </a:p>
          <a:p>
            <a:r>
              <a:rPr lang="en-US" dirty="0"/>
              <a:t>	</a:t>
            </a:r>
            <a:r>
              <a:rPr lang="en-US" dirty="0" err="1"/>
              <a:t>StockID</a:t>
            </a:r>
            <a:r>
              <a:rPr lang="en-US" dirty="0"/>
              <a:t> string</a:t>
            </a:r>
          </a:p>
          <a:p>
            <a:r>
              <a:rPr lang="en-US" dirty="0"/>
              <a:t>	</a:t>
            </a:r>
            <a:r>
              <a:rPr lang="en-US" dirty="0" err="1"/>
              <a:t>pinCode</a:t>
            </a:r>
            <a:r>
              <a:rPr lang="en-US" dirty="0"/>
              <a:t> string</a:t>
            </a:r>
          </a:p>
          <a:p>
            <a:r>
              <a:rPr lang="en-US" dirty="0"/>
              <a:t>}</a:t>
            </a:r>
          </a:p>
          <a:p>
            <a:r>
              <a:rPr lang="en-US" dirty="0" err="1" smtClean="0"/>
              <a:t>var</a:t>
            </a:r>
            <a:r>
              <a:rPr lang="en-US" dirty="0" smtClean="0"/>
              <a:t> </a:t>
            </a:r>
            <a:r>
              <a:rPr lang="en-US" dirty="0"/>
              <a:t>(</a:t>
            </a:r>
          </a:p>
          <a:p>
            <a:r>
              <a:rPr lang="en-US" dirty="0"/>
              <a:t>	s = SKU{"A123","560001"}</a:t>
            </a:r>
          </a:p>
          <a:p>
            <a:r>
              <a:rPr lang="en-US" dirty="0"/>
              <a:t>	p = &amp;s</a:t>
            </a:r>
          </a:p>
          <a:p>
            <a:r>
              <a:rPr lang="en-US" dirty="0"/>
              <a:t>)</a:t>
            </a:r>
          </a:p>
          <a:p>
            <a:r>
              <a:rPr lang="en-US" dirty="0" err="1" smtClean="0"/>
              <a:t>func</a:t>
            </a:r>
            <a:r>
              <a:rPr lang="en-US" dirty="0" smtClean="0"/>
              <a:t> </a:t>
            </a:r>
            <a:r>
              <a:rPr lang="en-US" dirty="0"/>
              <a:t>main() {</a:t>
            </a:r>
          </a:p>
          <a:p>
            <a:r>
              <a:rPr lang="en-US" dirty="0"/>
              <a:t>	</a:t>
            </a:r>
            <a:r>
              <a:rPr lang="en-US" dirty="0" err="1"/>
              <a:t>fmt.Print</a:t>
            </a:r>
            <a:r>
              <a:rPr lang="en-US" dirty="0"/>
              <a:t>(</a:t>
            </a:r>
            <a:r>
              <a:rPr lang="en-US" dirty="0" err="1"/>
              <a:t>checkAvailability</a:t>
            </a:r>
            <a:r>
              <a:rPr lang="en-US" dirty="0"/>
              <a:t>(p))</a:t>
            </a:r>
          </a:p>
          <a:p>
            <a:r>
              <a:rPr lang="en-US" dirty="0"/>
              <a:t>}</a:t>
            </a:r>
          </a:p>
          <a:p>
            <a:r>
              <a:rPr lang="en-US" dirty="0" err="1" smtClean="0"/>
              <a:t>func</a:t>
            </a:r>
            <a:r>
              <a:rPr lang="en-US" dirty="0" smtClean="0"/>
              <a:t> </a:t>
            </a:r>
            <a:r>
              <a:rPr lang="en-US" dirty="0" err="1"/>
              <a:t>checkAvailability</a:t>
            </a:r>
            <a:r>
              <a:rPr lang="en-US" b="1" dirty="0"/>
              <a:t>(p *SKU)</a:t>
            </a:r>
            <a:r>
              <a:rPr lang="en-US" dirty="0"/>
              <a:t> (</a:t>
            </a:r>
            <a:r>
              <a:rPr lang="en-US" dirty="0" err="1"/>
              <a:t>avl</a:t>
            </a:r>
            <a:r>
              <a:rPr lang="en-US" dirty="0"/>
              <a:t> bool){</a:t>
            </a:r>
          </a:p>
          <a:p>
            <a:r>
              <a:rPr lang="en-US" dirty="0"/>
              <a:t>	</a:t>
            </a:r>
            <a:r>
              <a:rPr lang="en-US" dirty="0" err="1"/>
              <a:t>fmt.Println</a:t>
            </a:r>
            <a:r>
              <a:rPr lang="en-US" dirty="0"/>
              <a:t>("Checking availability for", </a:t>
            </a:r>
            <a:r>
              <a:rPr lang="en-US" dirty="0" err="1"/>
              <a:t>p.StockID</a:t>
            </a:r>
            <a:r>
              <a:rPr lang="en-US" dirty="0"/>
              <a:t>)</a:t>
            </a:r>
          </a:p>
          <a:p>
            <a:r>
              <a:rPr lang="en-US" dirty="0"/>
              <a:t>	return true</a:t>
            </a:r>
          </a:p>
          <a:p>
            <a:r>
              <a:rPr lang="en-US" dirty="0"/>
              <a:t>}</a:t>
            </a:r>
          </a:p>
        </p:txBody>
      </p:sp>
    </p:spTree>
    <p:extLst>
      <p:ext uri="{BB962C8B-B14F-4D97-AF65-F5344CB8AC3E}">
        <p14:creationId xmlns:p14="http://schemas.microsoft.com/office/powerpoint/2010/main" val="428322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17981</TotalTime>
  <Words>114</Words>
  <Application>Microsoft Office PowerPoint</Application>
  <PresentationFormat>On-screen Show (16:9)</PresentationFormat>
  <Paragraphs>62</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Webdings</vt:lpstr>
      <vt:lpstr>Wingdings</vt:lpstr>
      <vt:lpstr>Wipro 2014 PPT Theme</vt:lpstr>
      <vt:lpstr>Go language</vt:lpstr>
      <vt:lpstr>Module 7</vt:lpstr>
      <vt:lpstr>Structs</vt:lpstr>
      <vt:lpstr>Anonymous Struct members</vt:lpstr>
      <vt:lpstr>Example</vt:lpstr>
      <vt:lpstr>Pointers to Structs</vt:lpstr>
      <vt:lpstr>Passing pointer to a func()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569</cp:revision>
  <dcterms:created xsi:type="dcterms:W3CDTF">2013-12-31T05:54:35Z</dcterms:created>
  <dcterms:modified xsi:type="dcterms:W3CDTF">2016-11-07T09:21:53Z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