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2"/>
  </p:notesMasterIdLst>
  <p:sldIdLst>
    <p:sldId id="433" r:id="rId5"/>
    <p:sldId id="456" r:id="rId6"/>
    <p:sldId id="458" r:id="rId7"/>
    <p:sldId id="457" r:id="rId8"/>
    <p:sldId id="460" r:id="rId9"/>
    <p:sldId id="459" r:id="rId10"/>
    <p:sldId id="414"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73609" autoAdjust="0"/>
  </p:normalViewPr>
  <p:slideViewPr>
    <p:cSldViewPr snapToGrid="0">
      <p:cViewPr varScale="1">
        <p:scale>
          <a:sx n="67" d="100"/>
          <a:sy n="67" d="100"/>
        </p:scale>
        <p:origin x="1452" y="60"/>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418920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https://golang.org/pkg/go/build/</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136196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7</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11/20/2016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smtClean="0"/>
              <a:t>8</a:t>
            </a:r>
            <a:endParaRPr lang="en-US" dirty="0"/>
          </a:p>
        </p:txBody>
      </p:sp>
      <p:sp>
        <p:nvSpPr>
          <p:cNvPr id="3" name="Content Placeholder 2"/>
          <p:cNvSpPr>
            <a:spLocks noGrp="1"/>
          </p:cNvSpPr>
          <p:nvPr>
            <p:ph idx="1"/>
          </p:nvPr>
        </p:nvSpPr>
        <p:spPr/>
        <p:txBody>
          <a:bodyPr/>
          <a:lstStyle/>
          <a:p>
            <a:r>
              <a:rPr lang="en-US" dirty="0" smtClean="0"/>
              <a:t>Custom packages in Go</a:t>
            </a:r>
            <a:endParaRPr lang="en-US" dirty="0"/>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packages?</a:t>
            </a:r>
            <a:endParaRPr lang="en-US" dirty="0"/>
          </a:p>
        </p:txBody>
      </p:sp>
      <p:sp>
        <p:nvSpPr>
          <p:cNvPr id="3" name="Content Placeholder 2"/>
          <p:cNvSpPr>
            <a:spLocks noGrp="1"/>
          </p:cNvSpPr>
          <p:nvPr>
            <p:ph idx="1"/>
          </p:nvPr>
        </p:nvSpPr>
        <p:spPr/>
        <p:txBody>
          <a:bodyPr>
            <a:normAutofit/>
          </a:bodyPr>
          <a:lstStyle/>
          <a:p>
            <a:r>
              <a:rPr lang="en-US" dirty="0"/>
              <a:t>Bundling code in </a:t>
            </a:r>
            <a:r>
              <a:rPr lang="en-US" dirty="0" smtClean="0"/>
              <a:t>packages serves </a:t>
            </a:r>
            <a:r>
              <a:rPr lang="en-US" dirty="0"/>
              <a:t>3 purposes:</a:t>
            </a:r>
          </a:p>
          <a:p>
            <a:pPr lvl="1"/>
            <a:r>
              <a:rPr lang="en-US" dirty="0" smtClean="0"/>
              <a:t>It </a:t>
            </a:r>
            <a:r>
              <a:rPr lang="en-US" dirty="0"/>
              <a:t>reduces the chance of having overlapping names. This keeps our function names short and succinct</a:t>
            </a:r>
          </a:p>
          <a:p>
            <a:pPr lvl="1"/>
            <a:r>
              <a:rPr lang="en-US" dirty="0" smtClean="0"/>
              <a:t>It </a:t>
            </a:r>
            <a:r>
              <a:rPr lang="en-US" dirty="0"/>
              <a:t>organizes code so that its easier to find code you want to reuse.</a:t>
            </a:r>
          </a:p>
          <a:p>
            <a:pPr lvl="1"/>
            <a:r>
              <a:rPr lang="en-US" dirty="0" smtClean="0"/>
              <a:t>It </a:t>
            </a:r>
            <a:r>
              <a:rPr lang="en-US" dirty="0"/>
              <a:t>speeds up the compiler by only requiring recompilation of smaller chunks of a program. </a:t>
            </a:r>
            <a:endParaRPr lang="en-US" dirty="0" smtClean="0"/>
          </a:p>
          <a:p>
            <a:r>
              <a:rPr lang="en-US" dirty="0" smtClean="0"/>
              <a:t>Example: Although </a:t>
            </a:r>
            <a:r>
              <a:rPr lang="en-US" dirty="0"/>
              <a:t>we use the package </a:t>
            </a:r>
            <a:r>
              <a:rPr lang="en-US" dirty="0" err="1"/>
              <a:t>fmt</a:t>
            </a:r>
            <a:r>
              <a:rPr lang="en-US" dirty="0"/>
              <a:t>, we don't have to recompile it every time we change our program.</a:t>
            </a:r>
          </a:p>
        </p:txBody>
      </p:sp>
    </p:spTree>
    <p:extLst>
      <p:ext uri="{BB962C8B-B14F-4D97-AF65-F5344CB8AC3E}">
        <p14:creationId xmlns:p14="http://schemas.microsoft.com/office/powerpoint/2010/main" val="406417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The first statement in a Go source file must </a:t>
            </a:r>
            <a:r>
              <a:rPr lang="en-US" dirty="0" smtClean="0"/>
              <a:t>be</a:t>
            </a:r>
          </a:p>
          <a:p>
            <a:pPr lvl="1"/>
            <a:r>
              <a:rPr lang="en-US" dirty="0" smtClean="0"/>
              <a:t>package &lt;name&gt;</a:t>
            </a:r>
          </a:p>
          <a:p>
            <a:r>
              <a:rPr lang="en-US" dirty="0"/>
              <a:t>where </a:t>
            </a:r>
            <a:r>
              <a:rPr lang="en-US" i="1" dirty="0"/>
              <a:t>name</a:t>
            </a:r>
            <a:r>
              <a:rPr lang="en-US" dirty="0"/>
              <a:t> is the package's default name for imports. </a:t>
            </a:r>
            <a:endParaRPr lang="en-US" dirty="0" smtClean="0"/>
          </a:p>
          <a:p>
            <a:r>
              <a:rPr lang="en-US" dirty="0" smtClean="0"/>
              <a:t>All </a:t>
            </a:r>
            <a:r>
              <a:rPr lang="en-US" dirty="0"/>
              <a:t>files in a package must use the same name</a:t>
            </a:r>
            <a:r>
              <a:rPr lang="en-US" dirty="0" smtClean="0"/>
              <a:t>.</a:t>
            </a:r>
          </a:p>
          <a:p>
            <a:r>
              <a:rPr lang="en-US" dirty="0" smtClean="0"/>
              <a:t>Follow these steps:</a:t>
            </a:r>
          </a:p>
          <a:p>
            <a:pPr lvl="1"/>
            <a:r>
              <a:rPr lang="en-US" dirty="0" smtClean="0"/>
              <a:t>Run “go build &lt;</a:t>
            </a:r>
            <a:r>
              <a:rPr lang="en-US" dirty="0" err="1" smtClean="0"/>
              <a:t>filename.go</a:t>
            </a:r>
            <a:r>
              <a:rPr lang="en-US" dirty="0" smtClean="0"/>
              <a:t>&gt;” </a:t>
            </a:r>
          </a:p>
          <a:p>
            <a:pPr lvl="1"/>
            <a:r>
              <a:rPr lang="en-US" dirty="0" smtClean="0"/>
              <a:t>Go to folder within which the package is located </a:t>
            </a:r>
          </a:p>
          <a:p>
            <a:pPr lvl="1"/>
            <a:r>
              <a:rPr lang="en-US" dirty="0" smtClean="0"/>
              <a:t>Run “go install”. This creates a </a:t>
            </a:r>
            <a:r>
              <a:rPr lang="en-US" b="1" dirty="0" err="1" smtClean="0"/>
              <a:t>package_name.a</a:t>
            </a:r>
            <a:r>
              <a:rPr lang="en-US" b="1" dirty="0" smtClean="0"/>
              <a:t> </a:t>
            </a:r>
            <a:endParaRPr lang="en-US" b="1" dirty="0"/>
          </a:p>
          <a:p>
            <a:endParaRPr lang="en-US" dirty="0"/>
          </a:p>
        </p:txBody>
      </p:sp>
      <p:pic>
        <p:nvPicPr>
          <p:cNvPr id="5" name="Picture 4"/>
          <p:cNvPicPr>
            <a:picLocks noChangeAspect="1"/>
          </p:cNvPicPr>
          <p:nvPr/>
        </p:nvPicPr>
        <p:blipFill>
          <a:blip r:embed="rId3"/>
          <a:stretch>
            <a:fillRect/>
          </a:stretch>
        </p:blipFill>
        <p:spPr>
          <a:xfrm>
            <a:off x="4386896" y="2612938"/>
            <a:ext cx="4757104" cy="872515"/>
          </a:xfrm>
          <a:prstGeom prst="rect">
            <a:avLst/>
          </a:prstGeom>
        </p:spPr>
      </p:pic>
    </p:spTree>
    <p:extLst>
      <p:ext uri="{BB962C8B-B14F-4D97-AF65-F5344CB8AC3E}">
        <p14:creationId xmlns:p14="http://schemas.microsoft.com/office/powerpoint/2010/main" val="165708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Package build</a:t>
            </a:r>
            <a:endParaRPr lang="en-US" dirty="0"/>
          </a:p>
        </p:txBody>
      </p:sp>
      <p:sp>
        <p:nvSpPr>
          <p:cNvPr id="5" name="Picture Placeholder 4"/>
          <p:cNvSpPr>
            <a:spLocks noGrp="1"/>
          </p:cNvSpPr>
          <p:nvPr>
            <p:ph type="pic" sz="quarter" idx="10"/>
          </p:nvPr>
        </p:nvSpPr>
        <p:spPr/>
      </p:sp>
      <p:sp>
        <p:nvSpPr>
          <p:cNvPr id="3" name="Content Placeholder 2"/>
          <p:cNvSpPr>
            <a:spLocks noGrp="1"/>
          </p:cNvSpPr>
          <p:nvPr>
            <p:ph type="body" sz="quarter" idx="11"/>
          </p:nvPr>
        </p:nvSpPr>
        <p:spPr/>
        <p:txBody>
          <a:bodyPr/>
          <a:lstStyle/>
          <a:p>
            <a:r>
              <a:rPr lang="en-US" dirty="0"/>
              <a:t>Package build gathers information about Go packages</a:t>
            </a:r>
            <a:r>
              <a:rPr lang="en-US" dirty="0" smtClean="0"/>
              <a:t>.</a:t>
            </a:r>
          </a:p>
          <a:p>
            <a:r>
              <a:rPr lang="en-US" dirty="0" smtClean="0"/>
              <a:t>The </a:t>
            </a:r>
            <a:r>
              <a:rPr lang="en-US" dirty="0" err="1"/>
              <a:t>src</a:t>
            </a:r>
            <a:r>
              <a:rPr lang="en-US" dirty="0"/>
              <a:t>/ directory holds source code. </a:t>
            </a:r>
            <a:endParaRPr lang="en-US" dirty="0" smtClean="0"/>
          </a:p>
          <a:p>
            <a:r>
              <a:rPr lang="en-US" dirty="0" smtClean="0"/>
              <a:t>The </a:t>
            </a:r>
            <a:r>
              <a:rPr lang="en-US" dirty="0"/>
              <a:t>path below '</a:t>
            </a:r>
            <a:r>
              <a:rPr lang="en-US" dirty="0" err="1"/>
              <a:t>src</a:t>
            </a:r>
            <a:r>
              <a:rPr lang="en-US" dirty="0"/>
              <a:t>' determines the import path or executable name</a:t>
            </a:r>
            <a:r>
              <a:rPr lang="en-US" dirty="0" smtClean="0"/>
              <a:t>.</a:t>
            </a:r>
          </a:p>
          <a:p>
            <a:endParaRPr lang="en-US" dirty="0"/>
          </a:p>
        </p:txBody>
      </p:sp>
      <p:pic>
        <p:nvPicPr>
          <p:cNvPr id="8" name="Picture 7"/>
          <p:cNvPicPr>
            <a:picLocks noChangeAspect="1"/>
          </p:cNvPicPr>
          <p:nvPr/>
        </p:nvPicPr>
        <p:blipFill>
          <a:blip r:embed="rId3"/>
          <a:stretch>
            <a:fillRect/>
          </a:stretch>
        </p:blipFill>
        <p:spPr>
          <a:xfrm>
            <a:off x="448140" y="903642"/>
            <a:ext cx="4448175" cy="2933700"/>
          </a:xfrm>
          <a:prstGeom prst="rect">
            <a:avLst/>
          </a:prstGeom>
        </p:spPr>
      </p:pic>
    </p:spTree>
    <p:extLst>
      <p:ext uri="{BB962C8B-B14F-4D97-AF65-F5344CB8AC3E}">
        <p14:creationId xmlns:p14="http://schemas.microsoft.com/office/powerpoint/2010/main" val="310090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packages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godoc</a:t>
            </a:r>
            <a:r>
              <a:rPr lang="en-US" dirty="0" smtClean="0"/>
              <a:t> &lt;</a:t>
            </a:r>
            <a:r>
              <a:rPr lang="en-US" dirty="0" err="1" smtClean="0"/>
              <a:t>package_name</a:t>
            </a:r>
            <a:r>
              <a:rPr lang="en-US" dirty="0" smtClean="0"/>
              <a:t>&gt;” command to create package documentation </a:t>
            </a:r>
            <a:endParaRPr lang="en-US" dirty="0"/>
          </a:p>
        </p:txBody>
      </p:sp>
    </p:spTree>
    <p:extLst>
      <p:ext uri="{BB962C8B-B14F-4D97-AF65-F5344CB8AC3E}">
        <p14:creationId xmlns:p14="http://schemas.microsoft.com/office/powerpoint/2010/main" val="10451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48B79823-585F-4DAE-9341-8D446E410456}">
  <ds:schemaRef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18205</TotalTime>
  <Words>169</Words>
  <Application>Microsoft Office PowerPoint</Application>
  <PresentationFormat>On-screen Show (16:9)</PresentationFormat>
  <Paragraphs>35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Webdings</vt:lpstr>
      <vt:lpstr>Wingdings</vt:lpstr>
      <vt:lpstr>Wipro 2014 PPT Theme</vt:lpstr>
      <vt:lpstr>Go language</vt:lpstr>
      <vt:lpstr>Module 8</vt:lpstr>
      <vt:lpstr>Why packages?</vt:lpstr>
      <vt:lpstr>Packages</vt:lpstr>
      <vt:lpstr>Package build</vt:lpstr>
      <vt:lpstr>Documenting packages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583</cp:revision>
  <dcterms:created xsi:type="dcterms:W3CDTF">2013-12-31T05:54:35Z</dcterms:created>
  <dcterms:modified xsi:type="dcterms:W3CDTF">2016-11-20T15:27:14Z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