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4"/>
  </p:notesMasterIdLst>
  <p:sldIdLst>
    <p:sldId id="412" r:id="rId2"/>
    <p:sldId id="413" r:id="rId3"/>
  </p:sldIdLst>
  <p:sldSz cx="9906000" cy="6858000" type="A4"/>
  <p:notesSz cx="6808788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638"/>
    <a:srgbClr val="B2B2B2"/>
    <a:srgbClr val="7F7F7F"/>
    <a:srgbClr val="CCEC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39" autoAdjust="0"/>
    <p:restoredTop sz="95401" autoAdjust="0"/>
  </p:normalViewPr>
  <p:slideViewPr>
    <p:cSldViewPr snapToGrid="0">
      <p:cViewPr varScale="1">
        <p:scale>
          <a:sx n="109" d="100"/>
          <a:sy n="109" d="100"/>
        </p:scale>
        <p:origin x="848" y="8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165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263" cy="498634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938" y="1"/>
            <a:ext cx="2950263" cy="498634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fld id="{94435997-0D8E-4203-8B35-14E9E2BAE0F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66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198" y="4784666"/>
            <a:ext cx="5446395" cy="3914437"/>
          </a:xfrm>
          <a:prstGeom prst="rect">
            <a:avLst/>
          </a:prstGeom>
        </p:spPr>
        <p:txBody>
          <a:bodyPr vert="horz" lIns="91458" tIns="45729" rIns="91458" bIns="4572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3879"/>
            <a:ext cx="2950263" cy="498634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938" y="9443879"/>
            <a:ext cx="2950263" cy="498634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fld id="{1D504E2E-0A9B-4FD2-A0A0-3F11C6AB1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91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4E2E-0A9B-4FD2-A0A0-3F11C6AB1370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69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4E2E-0A9B-4FD2-A0A0-3F11C6AB13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6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7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53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25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6055460" y="2626440"/>
            <a:ext cx="24929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3600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컴퓨터비전</a:t>
            </a:r>
            <a:endParaRPr kumimoji="1" lang="ko-KR" altLang="en-US" sz="2400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E3B219-6AB9-45F9-8109-1DEE6BE7EBBD}"/>
              </a:ext>
            </a:extLst>
          </p:cNvPr>
          <p:cNvCxnSpPr/>
          <p:nvPr/>
        </p:nvCxnSpPr>
        <p:spPr>
          <a:xfrm>
            <a:off x="4826900" y="3350884"/>
            <a:ext cx="4824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 Box 5">
            <a:extLst>
              <a:ext uri="{FF2B5EF4-FFF2-40B4-BE49-F238E27FC236}">
                <a16:creationId xmlns:a16="http://schemas.microsoft.com/office/drawing/2014/main" id="{BD09EC50-34D4-48E4-B10B-E8BE520B7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064" y="3428998"/>
            <a:ext cx="46477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기말프로젝트</a:t>
            </a:r>
          </a:p>
        </p:txBody>
      </p:sp>
    </p:spTree>
    <p:extLst>
      <p:ext uri="{BB962C8B-B14F-4D97-AF65-F5344CB8AC3E}">
        <p14:creationId xmlns:p14="http://schemas.microsoft.com/office/powerpoint/2010/main" val="61298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27496" y="144032"/>
            <a:ext cx="4569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b="1" dirty="0" err="1">
                <a:solidFill>
                  <a:prstClr val="black"/>
                </a:solidFill>
                <a:latin typeface="Arial Narrow" panose="020B0606020202030204" pitchFamily="34" charset="0"/>
              </a:rPr>
              <a:t>Fianl</a:t>
            </a:r>
            <a:r>
              <a:rPr lang="en-US" altLang="ko-KR" sz="2000" b="1" dirty="0">
                <a:solidFill>
                  <a:prstClr val="black"/>
                </a:solidFill>
                <a:latin typeface="Arial Narrow" panose="020B0606020202030204" pitchFamily="34" charset="0"/>
              </a:rPr>
              <a:t>-Term Project – Color Image</a:t>
            </a:r>
            <a:r>
              <a:rPr lang="ko-KR" altLang="en-US" sz="2000" b="1" dirty="0">
                <a:solidFill>
                  <a:prstClr val="black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Arial Narrow" panose="020B0606020202030204" pitchFamily="34" charset="0"/>
              </a:rPr>
              <a:t>Hough</a:t>
            </a:r>
            <a:r>
              <a:rPr lang="ko-KR" altLang="en-US" sz="2000" b="1" dirty="0">
                <a:solidFill>
                  <a:prstClr val="black"/>
                </a:solidFill>
                <a:latin typeface="Arial Narrow" panose="020B0606020202030204" pitchFamily="34" charset="0"/>
              </a:rPr>
              <a:t> 변환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66738" y="619859"/>
            <a:ext cx="8574657" cy="61137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marL="171450" lvl="0" indent="-171450" defTabSz="91423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"/>
            </a:pPr>
            <a:r>
              <a:rPr lang="ko-KR" altLang="en-US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 아래 칼라 이미지에 대해 </a:t>
            </a:r>
            <a:r>
              <a:rPr lang="ko-KR" altLang="en-US" b="1" dirty="0" err="1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허프변환을</a:t>
            </a:r>
            <a:r>
              <a:rPr lang="ko-KR" altLang="en-US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 적용하여 직선을 구해 표시할 것</a:t>
            </a: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Final-Term_Image.jpg</a:t>
            </a: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71450" lvl="0" indent="-171450" defTabSz="91423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"/>
            </a:pPr>
            <a:r>
              <a:rPr lang="en-US" altLang="ko-KR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제출항목</a:t>
            </a:r>
            <a:endParaRPr lang="en-US" altLang="ko-KR" b="1" dirty="0">
              <a:solidFill>
                <a:prstClr val="black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소스코드 파일</a:t>
            </a: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Jupyter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Notebook (.</a:t>
            </a:r>
            <a:r>
              <a:rPr lang="en-US" altLang="ko-KR" dirty="0" err="1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ipynb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) / Python format (.</a:t>
            </a:r>
            <a:r>
              <a:rPr lang="en-US" altLang="ko-KR" dirty="0" err="1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py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)</a:t>
            </a: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보고서 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(Word, HWP)</a:t>
            </a: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코드 및 설명</a:t>
            </a: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출력 캡쳐</a:t>
            </a: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71450" lvl="0" indent="-171450" defTabSz="91423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"/>
            </a:pPr>
            <a:r>
              <a:rPr lang="ko-KR" altLang="en-US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 제출기한</a:t>
            </a: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12/15 (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수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) - 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자정</a:t>
            </a: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589DF7-2547-476F-8FC1-0D82EE9ABA63}"/>
              </a:ext>
            </a:extLst>
          </p:cNvPr>
          <p:cNvSpPr/>
          <p:nvPr/>
        </p:nvSpPr>
        <p:spPr>
          <a:xfrm>
            <a:off x="4730262" y="619859"/>
            <a:ext cx="4311133" cy="302538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예상 결과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출력</a:t>
            </a: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9B5888-995B-4EAE-8546-E7CBC2717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9" y="1232215"/>
            <a:ext cx="2929046" cy="21967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0D8CCB-466A-4342-A862-D6012906F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694" y="1232215"/>
            <a:ext cx="2929046" cy="219678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7FDA49B-3BB7-4DD3-8C03-0692A40A4767}"/>
              </a:ext>
            </a:extLst>
          </p:cNvPr>
          <p:cNvCxnSpPr>
            <a:cxnSpLocks/>
          </p:cNvCxnSpPr>
          <p:nvPr/>
        </p:nvCxnSpPr>
        <p:spPr>
          <a:xfrm flipV="1">
            <a:off x="5351584" y="1232215"/>
            <a:ext cx="2737339" cy="115929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AF72EDD-7876-4CF4-9915-165D4AFB1CC0}"/>
              </a:ext>
            </a:extLst>
          </p:cNvPr>
          <p:cNvCxnSpPr>
            <a:cxnSpLocks/>
          </p:cNvCxnSpPr>
          <p:nvPr/>
        </p:nvCxnSpPr>
        <p:spPr>
          <a:xfrm>
            <a:off x="5294694" y="3003865"/>
            <a:ext cx="2983985" cy="12016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17AF936-5786-475B-988E-2512EAFE0AE8}"/>
              </a:ext>
            </a:extLst>
          </p:cNvPr>
          <p:cNvCxnSpPr>
            <a:cxnSpLocks/>
          </p:cNvCxnSpPr>
          <p:nvPr/>
        </p:nvCxnSpPr>
        <p:spPr>
          <a:xfrm flipH="1">
            <a:off x="6641123" y="1232215"/>
            <a:ext cx="79130" cy="219678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5566FF-988F-459A-BF4A-A58967309BD1}"/>
              </a:ext>
            </a:extLst>
          </p:cNvPr>
          <p:cNvCxnSpPr>
            <a:cxnSpLocks/>
          </p:cNvCxnSpPr>
          <p:nvPr/>
        </p:nvCxnSpPr>
        <p:spPr>
          <a:xfrm flipH="1">
            <a:off x="6913298" y="1232215"/>
            <a:ext cx="12095" cy="219678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BDBAD78-AC55-4CBF-8485-D7EA0F8EB9C3}"/>
              </a:ext>
            </a:extLst>
          </p:cNvPr>
          <p:cNvCxnSpPr>
            <a:cxnSpLocks/>
          </p:cNvCxnSpPr>
          <p:nvPr/>
        </p:nvCxnSpPr>
        <p:spPr>
          <a:xfrm flipH="1">
            <a:off x="7051403" y="1232215"/>
            <a:ext cx="1" cy="219678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DDEFE71-F6A9-4D9B-A38B-F9043EA7EA9B}"/>
              </a:ext>
            </a:extLst>
          </p:cNvPr>
          <p:cNvCxnSpPr>
            <a:cxnSpLocks/>
          </p:cNvCxnSpPr>
          <p:nvPr/>
        </p:nvCxnSpPr>
        <p:spPr>
          <a:xfrm>
            <a:off x="7187959" y="1232215"/>
            <a:ext cx="113778" cy="219678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FB8397F-E4FD-4539-AF9E-403AF946A14F}"/>
              </a:ext>
            </a:extLst>
          </p:cNvPr>
          <p:cNvCxnSpPr>
            <a:cxnSpLocks/>
          </p:cNvCxnSpPr>
          <p:nvPr/>
        </p:nvCxnSpPr>
        <p:spPr>
          <a:xfrm>
            <a:off x="7896287" y="1232214"/>
            <a:ext cx="143502" cy="215575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2998696-ED26-46D3-92B4-08E9209E0FE4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6759217" y="1232215"/>
            <a:ext cx="1464523" cy="65006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08D320A-87CF-4056-841A-9D16A8180B2D}"/>
              </a:ext>
            </a:extLst>
          </p:cNvPr>
          <p:cNvSpPr txBox="1"/>
          <p:nvPr/>
        </p:nvSpPr>
        <p:spPr>
          <a:xfrm>
            <a:off x="5832230" y="4266283"/>
            <a:ext cx="3944816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요구사항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허프변환은</a:t>
            </a:r>
            <a:r>
              <a:rPr lang="ko-KR" altLang="en-US" sz="1200" dirty="0"/>
              <a:t> 명암도</a:t>
            </a:r>
            <a:r>
              <a:rPr lang="en-US" altLang="ko-KR" sz="1200" dirty="0"/>
              <a:t>(</a:t>
            </a:r>
            <a:r>
              <a:rPr lang="ko-KR" altLang="en-US" sz="1200" dirty="0"/>
              <a:t>그레이</a:t>
            </a:r>
            <a:r>
              <a:rPr lang="en-US" altLang="ko-KR" sz="1200" dirty="0"/>
              <a:t>) </a:t>
            </a:r>
            <a:r>
              <a:rPr lang="ko-KR" altLang="en-US" sz="1200" dirty="0"/>
              <a:t>영상에서 수행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캐니에지는</a:t>
            </a:r>
            <a:r>
              <a:rPr lang="ko-KR" altLang="en-US" sz="1200" dirty="0"/>
              <a:t> 낮음 </a:t>
            </a:r>
            <a:r>
              <a:rPr lang="ko-KR" altLang="en-US" sz="1200" dirty="0" err="1"/>
              <a:t>임계값</a:t>
            </a:r>
            <a:r>
              <a:rPr lang="ko-KR" altLang="en-US" sz="1200" dirty="0"/>
              <a:t> </a:t>
            </a:r>
            <a:r>
              <a:rPr lang="en-US" altLang="ko-KR" sz="1200" dirty="0"/>
              <a:t>50, </a:t>
            </a:r>
            <a:r>
              <a:rPr lang="ko-KR" altLang="en-US" sz="1200" dirty="0"/>
              <a:t>높은 </a:t>
            </a:r>
            <a:r>
              <a:rPr lang="ko-KR" altLang="en-US" sz="1200" dirty="0" err="1"/>
              <a:t>임계값</a:t>
            </a:r>
            <a:r>
              <a:rPr lang="ko-KR" altLang="en-US" sz="1200" dirty="0"/>
              <a:t> </a:t>
            </a:r>
            <a:r>
              <a:rPr lang="en-US" altLang="ko-KR" sz="1200" dirty="0"/>
              <a:t>150</a:t>
            </a:r>
            <a:r>
              <a:rPr lang="ko-KR" altLang="en-US" sz="1200" dirty="0"/>
              <a:t>으로 지정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직선 표시는 원본 컬러 영상에 표시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거리간격 </a:t>
            </a:r>
            <a:r>
              <a:rPr lang="en-US" altLang="ko-KR" sz="1200" dirty="0"/>
              <a:t>1</a:t>
            </a:r>
            <a:r>
              <a:rPr lang="ko-KR" altLang="en-US" sz="1200" dirty="0"/>
              <a:t>픽셀</a:t>
            </a:r>
            <a:r>
              <a:rPr lang="en-US" altLang="ko-KR" sz="1200" dirty="0"/>
              <a:t>, </a:t>
            </a:r>
            <a:r>
              <a:rPr lang="ko-KR" altLang="en-US" sz="1200" dirty="0"/>
              <a:t>각도 간격 </a:t>
            </a:r>
            <a:r>
              <a:rPr lang="en-US" altLang="ko-KR" sz="1200" dirty="0"/>
              <a:t>1</a:t>
            </a:r>
            <a:r>
              <a:rPr lang="ko-KR" altLang="en-US" sz="1200" dirty="0"/>
              <a:t>도 지정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직선 </a:t>
            </a:r>
            <a:r>
              <a:rPr lang="ko-KR" altLang="en-US" sz="1200" dirty="0" err="1"/>
              <a:t>임계값</a:t>
            </a:r>
            <a:r>
              <a:rPr lang="ko-KR" altLang="en-US" sz="1200" dirty="0"/>
              <a:t> </a:t>
            </a:r>
            <a:r>
              <a:rPr lang="en-US" altLang="ko-KR" sz="1200" dirty="0"/>
              <a:t>80</a:t>
            </a:r>
            <a:r>
              <a:rPr lang="ko-KR" altLang="en-US" sz="1200" dirty="0"/>
              <a:t>으로 지정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최대 </a:t>
            </a:r>
            <a:r>
              <a:rPr lang="en-US" altLang="ko-KR" sz="1200" dirty="0"/>
              <a:t>10</a:t>
            </a:r>
            <a:r>
              <a:rPr lang="ko-KR" altLang="en-US" sz="1200" dirty="0"/>
              <a:t>개 녹색 직선 표시</a:t>
            </a:r>
            <a:r>
              <a:rPr lang="en-US" altLang="ko-KR" sz="1200" dirty="0"/>
              <a:t>, </a:t>
            </a:r>
            <a:r>
              <a:rPr lang="ko-KR" altLang="en-US" sz="1200" dirty="0"/>
              <a:t>직선 두께 </a:t>
            </a:r>
            <a:r>
              <a:rPr lang="en-US" altLang="ko-KR" sz="1200" dirty="0"/>
              <a:t>2 </a:t>
            </a:r>
            <a:r>
              <a:rPr lang="ko-KR" altLang="en-US" sz="1200" dirty="0"/>
              <a:t>지정</a:t>
            </a:r>
          </a:p>
        </p:txBody>
      </p:sp>
    </p:spTree>
    <p:extLst>
      <p:ext uri="{BB962C8B-B14F-4D97-AF65-F5344CB8AC3E}">
        <p14:creationId xmlns:p14="http://schemas.microsoft.com/office/powerpoint/2010/main" val="248063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4201</TotalTime>
  <Words>113</Words>
  <Application>Microsoft Office PowerPoint</Application>
  <PresentationFormat>A4 용지(210x297mm)</PresentationFormat>
  <Paragraphs>38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Arial Narrow</vt:lpstr>
      <vt:lpstr>Calibri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송종우/과장/기술기획팀(jongwoo.song@lge.com)</dc:creator>
  <cp:lastModifiedBy>홍충표</cp:lastModifiedBy>
  <cp:revision>530</cp:revision>
  <cp:lastPrinted>2020-12-02T15:10:57Z</cp:lastPrinted>
  <dcterms:created xsi:type="dcterms:W3CDTF">2019-01-02T00:33:44Z</dcterms:created>
  <dcterms:modified xsi:type="dcterms:W3CDTF">2021-12-01T03:26:31Z</dcterms:modified>
</cp:coreProperties>
</file>