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4"/>
  </p:notesMasterIdLst>
  <p:sldIdLst>
    <p:sldId id="412" r:id="rId2"/>
    <p:sldId id="413" r:id="rId3"/>
  </p:sldIdLst>
  <p:sldSz cx="9906000" cy="6858000" type="A4"/>
  <p:notesSz cx="6808788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638"/>
    <a:srgbClr val="B2B2B2"/>
    <a:srgbClr val="7F7F7F"/>
    <a:srgbClr val="CCEC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39" autoAdjust="0"/>
    <p:restoredTop sz="95401" autoAdjust="0"/>
  </p:normalViewPr>
  <p:slideViewPr>
    <p:cSldViewPr snapToGrid="0">
      <p:cViewPr varScale="1">
        <p:scale>
          <a:sx n="109" d="100"/>
          <a:sy n="109" d="100"/>
        </p:scale>
        <p:origin x="956" y="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165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263" cy="498634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938" y="1"/>
            <a:ext cx="2950263" cy="498634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94435997-0D8E-4203-8B35-14E9E2BAE0FF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8" y="4784666"/>
            <a:ext cx="5446395" cy="3914437"/>
          </a:xfrm>
          <a:prstGeom prst="rect">
            <a:avLst/>
          </a:prstGeom>
        </p:spPr>
        <p:txBody>
          <a:bodyPr vert="horz" lIns="91458" tIns="45729" rIns="91458" bIns="4572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3879"/>
            <a:ext cx="2950263" cy="498634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938" y="9443879"/>
            <a:ext cx="2950263" cy="498634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1D504E2E-0A9B-4FD2-A0A0-3F11C6AB1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1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4E2E-0A9B-4FD2-A0A0-3F11C6AB1370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9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04E2E-0A9B-4FD2-A0A0-3F11C6AB13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6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7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53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25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6055460" y="2626440"/>
            <a:ext cx="24929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600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컴퓨터비전</a:t>
            </a:r>
            <a:endParaRPr kumimoji="1" lang="ko-KR" altLang="en-US" sz="2400" b="1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E3B219-6AB9-45F9-8109-1DEE6BE7EBBD}"/>
              </a:ext>
            </a:extLst>
          </p:cNvPr>
          <p:cNvCxnSpPr/>
          <p:nvPr/>
        </p:nvCxnSpPr>
        <p:spPr>
          <a:xfrm>
            <a:off x="4826900" y="3350884"/>
            <a:ext cx="4824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 Box 5">
            <a:extLst>
              <a:ext uri="{FF2B5EF4-FFF2-40B4-BE49-F238E27FC236}">
                <a16:creationId xmlns:a16="http://schemas.microsoft.com/office/drawing/2014/main" id="{BD09EC50-34D4-48E4-B10B-E8BE520B7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064" y="3428998"/>
            <a:ext cx="4647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중간프로젝트</a:t>
            </a:r>
          </a:p>
        </p:txBody>
      </p:sp>
    </p:spTree>
    <p:extLst>
      <p:ext uri="{BB962C8B-B14F-4D97-AF65-F5344CB8AC3E}">
        <p14:creationId xmlns:p14="http://schemas.microsoft.com/office/powerpoint/2010/main" val="6129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27496" y="144032"/>
            <a:ext cx="4150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b="1" dirty="0">
                <a:solidFill>
                  <a:prstClr val="black"/>
                </a:solidFill>
                <a:latin typeface="Arial Narrow" panose="020B0606020202030204" pitchFamily="34" charset="0"/>
              </a:rPr>
              <a:t>Mid-Term Project – Color Histogram </a:t>
            </a:r>
            <a:r>
              <a:rPr lang="ko-KR" altLang="en-US" sz="2000" b="1" dirty="0">
                <a:solidFill>
                  <a:prstClr val="black"/>
                </a:solidFill>
                <a:latin typeface="Arial Narrow" panose="020B0606020202030204" pitchFamily="34" charset="0"/>
              </a:rPr>
              <a:t>출력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6738" y="619859"/>
            <a:ext cx="8574657" cy="61137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marL="171450" lvl="0" indent="-171450" defTabSz="91423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"/>
            </a:pP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 주어진 그림의 </a:t>
            </a:r>
            <a:r>
              <a:rPr lang="en-US" altLang="ko-KR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Color Histogram </a:t>
            </a: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을 출력하는 프로그램을 작성</a:t>
            </a: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Mid-Term_Image.jpg</a:t>
            </a: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71450" lvl="0" indent="-171450" defTabSz="91423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"/>
            </a:pPr>
            <a:r>
              <a:rPr lang="en-US" altLang="ko-KR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제출항목</a:t>
            </a:r>
            <a:endParaRPr lang="en-US" altLang="ko-KR" b="1" dirty="0">
              <a:solidFill>
                <a:prstClr val="black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소스코드 파일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Jupyter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Notebook (.</a:t>
            </a:r>
            <a:r>
              <a:rPr lang="en-US" altLang="ko-KR" dirty="0" err="1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ipynb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) / Python format (.</a:t>
            </a:r>
            <a:r>
              <a:rPr lang="en-US" altLang="ko-KR" dirty="0" err="1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py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)</a:t>
            </a: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보고서 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(Word, HWP)</a:t>
            </a: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코드 및 설명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출력 캡쳐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71450" lvl="0" indent="-171450" defTabSz="914235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"/>
            </a:pPr>
            <a:r>
              <a:rPr lang="ko-KR" altLang="en-US" b="1" dirty="0">
                <a:solidFill>
                  <a:prstClr val="black"/>
                </a:solidFill>
                <a:latin typeface="Arial Narrow" panose="020B0606020202030204" pitchFamily="34" charset="0"/>
                <a:sym typeface="Wingdings" pitchFamily="2" charset="2"/>
              </a:rPr>
              <a:t> 제출기한</a:t>
            </a: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10/27 (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수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) - 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자정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</p:txBody>
      </p:sp>
      <p:pic>
        <p:nvPicPr>
          <p:cNvPr id="4" name="_x655814576" descr="EMB00000a2c169c">
            <a:extLst>
              <a:ext uri="{FF2B5EF4-FFF2-40B4-BE49-F238E27FC236}">
                <a16:creationId xmlns:a16="http://schemas.microsoft.com/office/drawing/2014/main" id="{8A916CB8-D119-4C3F-833E-A5772F06E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4"/>
          <a:stretch/>
        </p:blipFill>
        <p:spPr bwMode="auto">
          <a:xfrm>
            <a:off x="1222794" y="1312985"/>
            <a:ext cx="2171038" cy="16140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655815008" descr="EMB00000a2c169a">
            <a:extLst>
              <a:ext uri="{FF2B5EF4-FFF2-40B4-BE49-F238E27FC236}">
                <a16:creationId xmlns:a16="http://schemas.microsoft.com/office/drawing/2014/main" id="{548764F7-EE2C-4EED-84A0-F48E2F85E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3"/>
          <a:stretch/>
        </p:blipFill>
        <p:spPr bwMode="auto">
          <a:xfrm>
            <a:off x="5427857" y="1312985"/>
            <a:ext cx="3309974" cy="18112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F589DF7-2547-476F-8FC1-0D82EE9ABA63}"/>
              </a:ext>
            </a:extLst>
          </p:cNvPr>
          <p:cNvSpPr/>
          <p:nvPr/>
        </p:nvSpPr>
        <p:spPr>
          <a:xfrm>
            <a:off x="4730262" y="619859"/>
            <a:ext cx="4311133" cy="302538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/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예상 결과</a:t>
            </a:r>
            <a:r>
              <a:rPr lang="en-US" altLang="ko-KR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rial Narrow" panose="020B0606020202030204" pitchFamily="34" charset="0"/>
                <a:sym typeface="Wingdings" pitchFamily="2" charset="2"/>
              </a:rPr>
              <a:t>출력</a:t>
            </a: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628650" lvl="1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  <a:p>
            <a:pPr marL="1085850" lvl="2" indent="-171450" defTabSz="914235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Arial Narrow" panose="020B060602020203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063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4156</TotalTime>
  <Words>61</Words>
  <Application>Microsoft Office PowerPoint</Application>
  <PresentationFormat>A4 용지(210x297mm)</PresentationFormat>
  <Paragraphs>30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Arial Narrow</vt:lpstr>
      <vt:lpstr>Calibri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송종우/과장/기술기획팀(jongwoo.song@lge.com)</dc:creator>
  <cp:lastModifiedBy> </cp:lastModifiedBy>
  <cp:revision>529</cp:revision>
  <cp:lastPrinted>2020-12-02T15:10:57Z</cp:lastPrinted>
  <dcterms:created xsi:type="dcterms:W3CDTF">2019-01-02T00:33:44Z</dcterms:created>
  <dcterms:modified xsi:type="dcterms:W3CDTF">2021-10-13T02:53:42Z</dcterms:modified>
</cp:coreProperties>
</file>