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"/>
  </p:notesMasterIdLst>
  <p:sldIdLst>
    <p:sldId id="412" r:id="rId2"/>
    <p:sldId id="413" r:id="rId3"/>
    <p:sldId id="414" r:id="rId4"/>
  </p:sldIdLst>
  <p:sldSz cx="9906000" cy="6858000" type="A4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638"/>
    <a:srgbClr val="B2B2B2"/>
    <a:srgbClr val="7F7F7F"/>
    <a:srgbClr val="CCE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9" autoAdjust="0"/>
    <p:restoredTop sz="95401" autoAdjust="0"/>
  </p:normalViewPr>
  <p:slideViewPr>
    <p:cSldViewPr snapToGrid="0">
      <p:cViewPr varScale="1">
        <p:scale>
          <a:sx n="91" d="100"/>
          <a:sy n="91" d="100"/>
        </p:scale>
        <p:origin x="948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16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938" y="1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94435997-0D8E-4203-8B35-14E9E2BAE0FF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84666"/>
            <a:ext cx="5446395" cy="3914437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3879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938" y="9443879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1D504E2E-0A9B-4FD2-A0A0-3F11C6AB1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E2E-0A9B-4FD2-A0A0-3F11C6AB1370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9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E2E-0A9B-4FD2-A0A0-3F11C6AB13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6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E2E-0A9B-4FD2-A0A0-3F11C6AB13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7A9DD4C7-8D70-43B2-A324-A62B209DA215}"/>
              </a:ext>
            </a:extLst>
          </p:cNvPr>
          <p:cNvSpPr txBox="1">
            <a:spLocks/>
          </p:cNvSpPr>
          <p:nvPr/>
        </p:nvSpPr>
        <p:spPr>
          <a:xfrm>
            <a:off x="7837713" y="6237311"/>
            <a:ext cx="1875023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>
                <a:ea typeface="맑은 고딕" panose="020B0503020000020004" pitchFamily="50" charset="-127"/>
              </a:rPr>
              <a:t>기계학습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6B585D-1B89-4FEB-AA95-8E99E30E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719136"/>
            <a:ext cx="4686300" cy="5419725"/>
          </a:xfrm>
          <a:prstGeom prst="rect">
            <a:avLst/>
          </a:prstGeom>
        </p:spPr>
      </p:pic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5743674" y="2626440"/>
            <a:ext cx="31165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6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기말 프로젝트</a:t>
            </a:r>
            <a:endParaRPr kumimoji="1" lang="ko-KR" altLang="en-US" sz="2400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E3B219-6AB9-45F9-8109-1DEE6BE7EBBD}"/>
              </a:ext>
            </a:extLst>
          </p:cNvPr>
          <p:cNvCxnSpPr/>
          <p:nvPr/>
        </p:nvCxnSpPr>
        <p:spPr>
          <a:xfrm>
            <a:off x="4826900" y="3350884"/>
            <a:ext cx="4824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14B6910C-A7ED-44DF-8194-0B31DBCA4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80" y="6006478"/>
            <a:ext cx="2676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Machine Learning</a:t>
            </a:r>
            <a:endParaRPr kumimoji="1" lang="ko-KR" altLang="en-US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D09EC50-34D4-48E4-B10B-E8BE520B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064" y="3428998"/>
            <a:ext cx="46477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20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MNIST CNN </a:t>
            </a:r>
            <a:r>
              <a:rPr kumimoji="1" lang="ko-KR" altLang="en-US" sz="20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구현</a:t>
            </a:r>
            <a:br>
              <a:rPr kumimoji="1" lang="en-US" altLang="ko-KR" sz="20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</a:br>
            <a:r>
              <a:rPr kumimoji="1" lang="en-US" altLang="ko-KR" sz="20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TensorFlow 2.0 </a:t>
            </a:r>
            <a:r>
              <a:rPr kumimoji="1" lang="ko-KR" altLang="en-US" sz="20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코드 만들기</a:t>
            </a:r>
          </a:p>
        </p:txBody>
      </p:sp>
    </p:spTree>
    <p:extLst>
      <p:ext uri="{BB962C8B-B14F-4D97-AF65-F5344CB8AC3E}">
        <p14:creationId xmlns:p14="http://schemas.microsoft.com/office/powerpoint/2010/main" val="6129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7496" y="144032"/>
            <a:ext cx="43832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Final-Term Project -  MNIST CNN</a:t>
            </a:r>
            <a:r>
              <a:rPr lang="ko-KR" altLang="en-US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 학습 구현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6738" y="619859"/>
            <a:ext cx="8574657" cy="5770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CNN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(Convolutional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Neural Network) 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을 이용하여 </a:t>
            </a: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MNIST 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학습 코드 작성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TensorFlow 2.0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으로 구현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Accuracy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필수 출력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제출항목</a:t>
            </a:r>
            <a:endParaRPr lang="en-US" altLang="ko-KR" b="1" dirty="0">
              <a:solidFill>
                <a:prstClr val="black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Jupyter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Notebook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저장파일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ipynb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 파일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보고서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(Word, HWP)</a:t>
            </a: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코드 및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CNN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 구조 설명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출력 캡쳐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제출기한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4/18 (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금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) –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자정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평가기준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코드 동작 시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100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점 부여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Accuracy 95%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이상 시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1%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마다 추가점수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점 부여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실제 실행 결과이용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FBCC3-A666-497E-BAEB-AA8E3AB5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63" y="1878274"/>
            <a:ext cx="2317473" cy="2337581"/>
          </a:xfrm>
          <a:prstGeom prst="rect">
            <a:avLst/>
          </a:prstGeom>
        </p:spPr>
      </p:pic>
      <p:pic>
        <p:nvPicPr>
          <p:cNvPr id="5" name="Picture 2" descr="CNN, Convolutional Neural Network 요약">
            <a:extLst>
              <a:ext uri="{FF2B5EF4-FFF2-40B4-BE49-F238E27FC236}">
                <a16:creationId xmlns:a16="http://schemas.microsoft.com/office/drawing/2014/main" id="{96021A2C-E95A-4D47-B2E9-092E887E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20" y="4443500"/>
            <a:ext cx="5653625" cy="14485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7496" y="144032"/>
            <a:ext cx="51453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TensorFlow 1.0 vs. TensorFlow 2.0 _ MNIST </a:t>
            </a:r>
            <a:r>
              <a:rPr lang="ko-KR" altLang="en-US" sz="2000" b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딥러닝</a:t>
            </a:r>
            <a:endParaRPr lang="ko-KR" altLang="en-US" sz="20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688EEA0-37DC-4931-8956-1E42E4F5165D}"/>
              </a:ext>
            </a:extLst>
          </p:cNvPr>
          <p:cNvCxnSpPr/>
          <p:nvPr/>
        </p:nvCxnSpPr>
        <p:spPr>
          <a:xfrm>
            <a:off x="4849216" y="848199"/>
            <a:ext cx="103784" cy="5701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3E807F-3A74-4317-8031-01A66AA4556D}"/>
              </a:ext>
            </a:extLst>
          </p:cNvPr>
          <p:cNvSpPr txBox="1"/>
          <p:nvPr/>
        </p:nvSpPr>
        <p:spPr>
          <a:xfrm>
            <a:off x="1994302" y="5833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1D2E-0EC9-4FC3-B9FC-36D2373207E7}"/>
              </a:ext>
            </a:extLst>
          </p:cNvPr>
          <p:cNvSpPr txBox="1"/>
          <p:nvPr/>
        </p:nvSpPr>
        <p:spPr>
          <a:xfrm>
            <a:off x="7360713" y="5833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26AEE6-C88E-4004-9710-5F343094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2" y="978531"/>
            <a:ext cx="4442946" cy="5440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F8F7DE-FF6F-428D-A1D5-992C9F94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657" y="1938445"/>
            <a:ext cx="3151804" cy="327803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ADB4AA8-DE5E-46D0-875C-4E318B2BFD25}"/>
              </a:ext>
            </a:extLst>
          </p:cNvPr>
          <p:cNvSpPr/>
          <p:nvPr/>
        </p:nvSpPr>
        <p:spPr>
          <a:xfrm>
            <a:off x="4620637" y="3260395"/>
            <a:ext cx="617510" cy="56270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9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4162</TotalTime>
  <Words>102</Words>
  <Application>Microsoft Office PowerPoint</Application>
  <PresentationFormat>A4 용지(210x297mm)</PresentationFormat>
  <Paragraphs>28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Arial Narrow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송종우/과장/기술기획팀(jongwoo.song@lge.com)</dc:creator>
  <cp:lastModifiedBy>Hong Chung-pyo</cp:lastModifiedBy>
  <cp:revision>532</cp:revision>
  <cp:lastPrinted>2020-12-02T15:10:57Z</cp:lastPrinted>
  <dcterms:created xsi:type="dcterms:W3CDTF">2019-01-02T00:33:44Z</dcterms:created>
  <dcterms:modified xsi:type="dcterms:W3CDTF">2021-06-03T04:05:17Z</dcterms:modified>
</cp:coreProperties>
</file>