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0FE1-11F0-4C7B-BD32-89B5BB461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1ACC8-8C61-495A-9CD0-29E08EA39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147A-5F79-428F-9D4B-5F0822FD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5594-2C9A-4D29-A471-7E813FB7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A44A-CF95-48E4-B853-EF058B8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A4B7-5DF4-4AAF-99CA-140ED94D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3BD41-437F-4C6A-B0AB-B4C5556C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5A55-37F3-4060-B606-457B23E4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A8060-8358-4C69-8269-06AC1D76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D9A0-FE22-424C-85FF-5E7C8453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DEB44-6B0A-4790-97CD-4F0581C6F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F0EE0-93C8-4CF4-B644-92A435070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85745-E4B2-4EFA-B904-F7088EBE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6700B-09CA-4E11-AF1E-A9B88EEA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24FA-566B-4F73-BC46-E92F7CF4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1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EBCF-87EF-4D33-9B6B-CDABFE3A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1C7C-3A72-48C3-ABC5-EEBBCA25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463F-F0D3-4FDC-AB03-E25FA728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83EF-7982-40EE-881B-FBCA3B52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EA4D-AEE6-47C3-B8D8-C9D29161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1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861A-D069-49CC-B03D-95F4750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DE86-8A9B-414B-95B0-A24D6FA6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B9E9-8935-465B-9F7E-EEFC8632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79BC-F283-4EE4-9A05-547CA319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6014-FBD6-4D45-A858-F3396D8E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C596-EFCA-4205-AC17-287BF9A3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F539-8212-41B5-99A7-8F99BD44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05A2C-DBCA-42DC-B603-A58FA3E39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0172E-6832-4870-8B83-A89A3040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DA74E-3DCF-4A55-B99D-78E9E2F7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CD2F4-32FC-4A82-84FB-0328C3D8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F4E2-213F-434D-B13F-BF2BD534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970E3-0537-4075-8E42-9C87FA278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1B5E5-06E2-4336-BF99-78F50CFA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063CD-78BF-4E92-8ADB-456E1499D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02049-0C9D-40FE-80EA-8082AAB60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26AC2-C8CD-4392-8B49-4EBAC760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49DE5-C4BF-4DC9-A88A-BBAFC130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ED4DA-516D-4B6F-8DD1-78B87442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FF6A-029A-49B6-A1EA-73263A3F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0993C-03D3-4AA3-84E7-A72438BC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7437F-5320-4A07-BE74-470B1826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CD461-6A19-475B-BBF1-4906E937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0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F6C00-8804-4183-BF14-A10CC26E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355C0-6BC5-4F01-8681-4571BDB0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41C81-96B2-4C81-9953-4A9A585E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BAB-E8EA-4505-915E-61199173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FBCE-6B5F-4478-9207-FCEA8F1F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26BDD-0B78-4193-B02A-91B6122A7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D787-1B1C-4234-B5CB-78B9425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BE397-8C7E-4AA4-BDD2-FB7FD0AD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621F3-4244-4126-8BFE-0917C201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A0F6-7624-4D4A-9A25-70725627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F1E60-1AC9-4C99-BD06-2A27B9409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41FB1-9BDD-48A8-B0D3-0339D4EE7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D268-B07F-4ADC-AA4E-120CE855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733CE-8977-48BE-810C-E78228BC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57629-3FDA-44DF-9C42-8FC10B5F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DEF9F-74C7-423B-A958-2AB3D35E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C5DF9-64A5-421B-9B47-7CA73DC4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56EE-FB56-4E73-B965-68C202513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DFDA-3F93-4CDE-8A9B-3E0D27F0A7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F7FF-25AE-403C-8670-244A4EAA2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D918-4178-4144-A03F-9B73CD2BD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CFD4-60F4-4252-8D9C-35FAD2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0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F937-642E-4797-81AC-8FC1D931C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 name is Stephen </a:t>
            </a:r>
            <a:r>
              <a:rPr lang="en-US" dirty="0" err="1"/>
              <a:t>Hangeior,a</a:t>
            </a:r>
            <a:r>
              <a:rPr lang="en-US" dirty="0"/>
              <a:t> </a:t>
            </a:r>
            <a:r>
              <a:rPr lang="en-US" dirty="0" err="1"/>
              <a:t>jesus</a:t>
            </a:r>
            <a:r>
              <a:rPr lang="en-US" dirty="0"/>
              <a:t> lover and a forester now switching to 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7AA16-7BF4-400E-8E98-C0D0BC4D2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8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 name is Stephen Hangeior,a jesus lover and a forester now switching to software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 name is Stephen Hangeior,a jesus lover and a forester now switching to software testing</dc:title>
  <dc:creator>USER PC</dc:creator>
  <cp:lastModifiedBy>USER PC</cp:lastModifiedBy>
  <cp:revision>1</cp:revision>
  <dcterms:created xsi:type="dcterms:W3CDTF">2023-03-03T10:05:18Z</dcterms:created>
  <dcterms:modified xsi:type="dcterms:W3CDTF">2023-03-03T10:09:17Z</dcterms:modified>
</cp:coreProperties>
</file>