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A00D-C1F5-419C-BB01-21B8A6D1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1018A-A74F-42BE-AA7F-93A38411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B5DC-88A6-48B6-A681-1B6B0FA0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8DA0-D20D-4187-8013-8DFE08F2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0912-D128-4EBB-A97D-D0FEFEEA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58EF-1840-427A-83C0-C809E3D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47CB2-71DD-4AF4-879F-50AAE30B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84FC-0906-4E81-97D4-9A372288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EC8A-318B-4333-ABD3-B7886834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7E96-6D99-442B-A620-1387479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66F8B-EE80-4D9D-92CF-27A48EF4E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09D0-1530-47AC-8CC4-5BE501A0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CD2F-1A20-4642-B8DA-55BBB18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A2B7-871E-4F04-B4B7-819791D3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EBEF-27C5-4CEA-90E1-F8EDA75F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BC82-E96F-4A59-AAED-E4E6F853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DD82-F45F-46FA-B5B5-88CED036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C6ED-8B47-4A4F-B91C-6B46BFCA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0C6A-0EC5-4A49-BEB5-016E6133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96C6-9CB9-4999-875D-F4A3903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4428-751C-4D24-B284-55FF8E9E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F646-ADC1-43A4-881C-8848ABD4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B0EE-43ED-43A6-961C-1438C44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D034-3D37-4A89-9088-871D104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C808-5332-460C-A600-6052CC16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81FE-1C65-4354-A77B-79B39124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DB7C-F6C7-48F2-86CE-4F3FCF0E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E518D-EF6A-425E-8521-53F80014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665B6-0F4E-4B53-8E56-5AF74107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2675E-1FA0-42E4-8A88-B32E3C2A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FDA51-6521-492C-BC16-D46DC58C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AB9B-58C9-4B23-9C1F-49FD05AD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9AFE-E6AD-4837-A777-39B8A5FE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977CE-C7ED-4010-A76B-E972EE869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58DB-9442-44BD-8D86-7D970E18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8B3F6-BE85-4E6B-98B5-072B43C69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AAAA0-8112-48A1-AC3B-6506E634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D84C-BEA4-48D6-9DD7-F257670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C86C5-47AF-424C-8B35-BA6EA157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BC9-A337-4BDD-93D4-520A34CB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33B4D-1CA3-4EB1-A63C-2E7C1033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F6DF-CCB4-4FE6-8250-9D075A2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041C8-2559-44F2-987F-9D528CF7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AFE7-7C86-4E90-B209-2BB74630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C0FC1-E3B9-4884-9E29-DD44DED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04AF2-F272-4952-B0A3-9187B017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DB08-063B-451F-B03B-6484F508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6DA-5173-4EBB-AEDF-5E25EB93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D3780-30F7-4D1F-8E65-418F359E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7DB1-F744-431F-918F-7A7B322D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9A00B-9FBF-4704-A749-37604369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467A-F6F8-4642-91C9-5F8D3B68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AA5C-6A73-4732-B296-FF95C99D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0C610-538E-4503-A0FB-1F8711083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FA12-99C1-4A1C-91EE-2A7C605F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C123-5040-462D-9556-EDCE0CFD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7847-BC3D-4A1A-A89A-941F648A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6BC3-5735-4B12-94CF-86D421D8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3AD34-ED92-4DF4-8025-FACBBC90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CE4B-EE86-4D60-9C51-C2E5C0EB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A5DE-41D0-4AE0-846E-9B04CE3B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60FA-54C7-4915-BA62-435A3843879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3784-6F58-4DE9-A79A-A0BCA977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A24C-AB7F-45D0-8829-223385C23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983F-C9B9-47BD-B0A2-744534D4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75AB-EA92-41AF-96CD-52E5492FF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Mymy</a:t>
            </a:r>
            <a:r>
              <a:rPr lang="en-US" dirty="0"/>
              <a:t>\\</a:t>
            </a:r>
            <a:r>
              <a:rPr lang="en-US"/>
              <a:t>hjhgdfgfqqhdqghfdghdbddqwhq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9575-8E4A-442C-979C-02AD42224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Mymy\\hjhgdfgfqqhdqghfdghdbddqwhq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Mymy\\hjhgdfgfqqhdqghfdghdbddqwhq</dc:title>
  <dc:creator>USER PC</dc:creator>
  <cp:lastModifiedBy>USER PC</cp:lastModifiedBy>
  <cp:revision>1</cp:revision>
  <dcterms:created xsi:type="dcterms:W3CDTF">2023-03-04T16:53:58Z</dcterms:created>
  <dcterms:modified xsi:type="dcterms:W3CDTF">2023-03-04T16:54:38Z</dcterms:modified>
</cp:coreProperties>
</file>