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33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C726-22DB-4DBF-82A0-D5230AD126A6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12A7-78B6-4FD8-A511-D49FA668ED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32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Wij gaan het hebben over …</a:t>
            </a:r>
            <a:br>
              <a:rPr lang="nl-NL" dirty="0">
                <a:cs typeface="Calibri"/>
              </a:rPr>
            </a:br>
            <a:r>
              <a:rPr lang="nl-NL" dirty="0"/>
              <a:t>Wat willen wij bereiken met deze presentatie?</a:t>
            </a:r>
            <a:br>
              <a:rPr lang="nl-NL" dirty="0"/>
            </a:br>
            <a:r>
              <a:rPr lang="nl-NL" dirty="0"/>
              <a:t>Waarom hebben wij het over….?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73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Wat wordt er behandeld?</a:t>
            </a:r>
            <a:endParaRPr lang="nl-NL" dirty="0">
              <a:cs typeface="Calibri" panose="020F0502020204030204"/>
            </a:endParaRPr>
          </a:p>
          <a:p>
            <a:r>
              <a:rPr lang="nl-NL" dirty="0"/>
              <a:t>Wanneer kunnen er vragen worden gesteld?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9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83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Zijn er nog vragen over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58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Zijn er nog vragen voordat we beginnen met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83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Zijn er nog vragen voordat we beginnen met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7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9E440-D25C-42B9-4970-30AD8C80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665B53-6FDA-70FA-0A7F-17F088CCC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ED13CD-90B8-BEB0-1C92-72C4C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2EA61F-5781-61E5-21AC-CD00329A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02E3C-F2AA-810F-F46F-F06D1593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345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418ED-5CFF-E6E3-BF5F-51027BA9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836238-894F-88A7-72C5-6D5054BB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4B9714-431C-911E-8448-436EC467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E5533-198D-B45A-6401-5B48B1D4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05E049-CD13-7962-D170-165DB61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864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3C07F37-627E-BD1A-65F4-9BAA76E52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330FCE-6DCE-693C-3B4B-5EA83881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98BE33-5783-D0C6-4056-109BA1B3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D0F246-0290-D5A4-2694-D751DE58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9353C-10F9-A890-6606-B719CBAF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680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3411-303B-857A-60B7-579D2695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06EF7-ABE8-BE78-A108-7410FEB4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7F76F0-0AB7-3147-C5FD-F66B17D1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94D8F1-D750-5443-8B11-05471BCE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BA2CEF-06E9-ABDE-7769-9E53EA2B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73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5A540-310D-3133-65DB-5AE8E399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2508EE-589F-DF1C-56FB-7FC7941B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5526A6-6FD6-19CD-CEED-03CC3ED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742161-A994-7AA5-0479-CEED511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87C5EA-887B-B884-14D1-E30BDBA5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0880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A8A1-B9E5-7A7A-489C-4BD984F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B59368-2915-8A2A-35E6-979F09C8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326441-23F0-6FF5-C5A8-AEEFD400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A8EA60-407D-4D0D-EA98-9BB7A8B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C11316-FAEE-1C73-5209-E94FBE6E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A1954A-1396-F350-A1CF-B9C340B0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145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36149-376F-C003-BAD1-BEA5BCB9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7C0ACE-59B1-5F97-6B87-698E1EAE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BA4D79-A8C1-BAB3-AC2E-4A2043FF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4DE4B82-2F9B-165D-C518-30FEA8E8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A888D12-8AD9-8063-0AD8-D20BB95E8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1AF2DBA-4A6F-AC81-CC50-D6400C20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9D465DC-7221-6B9B-6C25-73368C1B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1E45018-F33B-75C5-DB2E-F650BFC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929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7524A-DA2A-994D-031B-707032B2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345D2B4-F27B-04E6-5E17-7FDAEF11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B11043-2CDA-5E31-48BB-B47CEB69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8558CC0-4D55-384D-4A9F-CB3BBB60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246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5794119-AF99-8992-751D-CCAEC2F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FD278D7-862E-C373-8C7C-A8833D48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5413D6-13BF-A632-8B08-5E52E8E4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650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56178-D5DA-C3F0-326C-5B47F08A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5AFFE1-72D6-4C36-A6C2-251FC48C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53E1C7-9F70-0120-3CC5-39FC56B2A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7E8117-5A16-C618-7599-F90396D0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7F06E-B551-2EC9-18E4-BBFF6E46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56BEFB-8BE3-BAC5-A658-163051FD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954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28777-6416-FA63-90DE-EC1A8B10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F6613ED-52D7-2B2F-113F-1F3C2DBCB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5C9304-A8C3-39F7-8C04-70D335281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9553E7-1110-7155-ADB2-56A8708C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D79343-A019-D658-78B2-B72232BD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0FF518-1915-33D8-AF81-FFF47F89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460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C2B5AB-D0E2-281B-4B49-8A82A762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841167-909C-E036-0F85-54919620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4D892A-E0A6-C06C-43FC-5164FC3BF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2C271-4A96-7736-2389-3F7FBD54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68C0B5-3CC2-78B0-6D38-417386E8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4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ACFFE4-054F-4520-BE4A-6E00D4B9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nl-NL" sz="8000">
                <a:solidFill>
                  <a:srgbClr val="FFFFFF"/>
                </a:solidFill>
              </a:rPr>
              <a:t>BKS - Express Yourshelf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3E269A-1F25-37DA-0EB0-2EDC4E2A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nl-NL" sz="2000">
                <a:solidFill>
                  <a:srgbClr val="FFFFFF"/>
                </a:solidFill>
              </a:rPr>
              <a:t>Door Jelle, Joris, Niels, Roos en Yannick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20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8D450-B355-39A3-7E3C-F67844B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Inhoudsopgave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007CC-67A8-33C6-2ABF-5D90B0C7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opdracht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Demonstratie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Het proces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toekomst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Vraagmoment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9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7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8D450-B355-39A3-7E3C-F67844B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 opdracht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007CC-67A8-33C6-2ABF-5D90B0C7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Wat is de opdracht?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Welke technieken zijn gebruikt?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70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7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5E970-DEF2-3ED5-2DA2-B02A726A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Demonstratie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0CB1C0-687E-412F-05C2-41776B97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56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C8890-20A5-5E25-F6FD-FB769A51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Het proces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F41857-9B74-DA4E-74FD-882BFCBE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Welke technieken zijn gebruikt?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34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B9BB0-D245-5F65-DB5E-EE45CC99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De toekomst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08F7BD-6647-7A9D-3D48-E4D996B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Affiliate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links</a:t>
            </a:r>
          </a:p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Open </a:t>
            </a:r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Graph</a:t>
            </a:r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Social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media platform links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5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2DA31E-FB5C-03C3-8581-01B815B1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Vraagmoment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DA7C6-ADFB-AA5F-BD7A-6E2C44E2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77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2DA31E-FB5C-03C3-8581-01B815B1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Bronnen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DA7C6-ADFB-AA5F-BD7A-6E2C44E2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Wikipedia-bijdragers. (2023, 13 november). Scrum (projectmanagementmethode). Wikipedia. Geraadpleegd op 11 januari 2024, van https://nl.wikipedia.org/wiki/Scrum_(projectmanagementmethode)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24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Breedbeeld</PresentationFormat>
  <Paragraphs>33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Kantoorthema</vt:lpstr>
      <vt:lpstr>BKS - Express Yourshelf</vt:lpstr>
      <vt:lpstr>Inhoudsopgave</vt:lpstr>
      <vt:lpstr>De opdracht</vt:lpstr>
      <vt:lpstr>Demonstratie</vt:lpstr>
      <vt:lpstr>Het proces</vt:lpstr>
      <vt:lpstr>De toekomst</vt:lpstr>
      <vt:lpstr>Vraagmoment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BKS - Express Yourshelf</dc:title>
  <dc:creator>Jelle Schaafsma (student)</dc:creator>
  <cp:lastModifiedBy>Yannick van den Berg (student)</cp:lastModifiedBy>
  <cp:revision>7</cp:revision>
  <dcterms:created xsi:type="dcterms:W3CDTF">2024-01-09T12:53:59Z</dcterms:created>
  <dcterms:modified xsi:type="dcterms:W3CDTF">2024-01-11T12:55:40Z</dcterms:modified>
</cp:coreProperties>
</file>