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"/>
  </p:notesMasterIdLst>
  <p:sldIdLst>
    <p:sldId id="256" r:id="rId2"/>
    <p:sldId id="257" r:id="rId3"/>
    <p:sldId id="262" r:id="rId4"/>
    <p:sldId id="259" r:id="rId5"/>
    <p:sldId id="258" r:id="rId6"/>
    <p:sldId id="261" r:id="rId7"/>
    <p:sldId id="260" r:id="rId8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3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EC726-22DB-4DBF-82A0-D5230AD126A6}" type="datetimeFigureOut">
              <a:rPr lang="nl-NL" smtClean="0"/>
              <a:t>11-1-2024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6312A7-78B6-4FD8-A511-D49FA668EDB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08326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>
                <a:cs typeface="Calibri"/>
              </a:rPr>
              <a:t>Wij gaan het hebben over …</a:t>
            </a:r>
            <a:br>
              <a:rPr lang="nl-NL" dirty="0">
                <a:cs typeface="Calibri"/>
              </a:rPr>
            </a:br>
            <a:r>
              <a:rPr lang="nl-NL" dirty="0"/>
              <a:t>Wat willen wij bereiken met deze presentatie?</a:t>
            </a:r>
            <a:br>
              <a:rPr lang="nl-NL" dirty="0"/>
            </a:br>
            <a:r>
              <a:rPr lang="nl-NL" dirty="0"/>
              <a:t>Waarom hebben wij het over….?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6312A7-78B6-4FD8-A511-D49FA668EDB3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67734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/>
              <a:t>Wat wordt er behandeld?</a:t>
            </a:r>
            <a:endParaRPr lang="nl-NL" dirty="0">
              <a:cs typeface="Calibri" panose="020F0502020204030204"/>
            </a:endParaRPr>
          </a:p>
          <a:p>
            <a:r>
              <a:rPr lang="nl-NL" dirty="0"/>
              <a:t>Wanneer kunnen er vragen worden gesteld?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6312A7-78B6-4FD8-A511-D49FA668EDB3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184944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Zijn er nog vragen voordat we beginnen met de demonstratie?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6312A7-78B6-4FD8-A511-D49FA668EDB3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038349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/>
              <a:t>Zijn er nog vragen over de demonstratie?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6312A7-78B6-4FD8-A511-D49FA668EDB3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06585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49E440-D25C-42B9-4970-30AD8C8019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72665B53-6FDA-70FA-0A7F-17F088CCCD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FED13CD-90B8-BEB0-1C92-72C4CA686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BEC42-23C7-4C4B-ACB1-0F05F6622312}" type="datetimeFigureOut">
              <a:rPr lang="nl-NL" smtClean="0"/>
              <a:t>11-1-2024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82EA61F-5781-61E5-21AC-CD00329AA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0B02E3C-F2AA-810F-F46F-F06D15939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C3AA5-853C-4152-B29E-5C5ECEE04FC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68345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8418ED-5CFF-E6E3-BF5F-51027BA92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58836238-894F-88A7-72C5-6D5054BBB0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44B9714-431C-911E-8448-436EC4671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BEC42-23C7-4C4B-ACB1-0F05F6622312}" type="datetimeFigureOut">
              <a:rPr lang="nl-NL" smtClean="0"/>
              <a:t>11-1-2024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A2E5533-198D-B45A-6401-5B48B1D45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505E049-CD13-7962-D170-165DB615A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C3AA5-853C-4152-B29E-5C5ECEE04FC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23864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C3C07F37-627E-BD1A-65F4-9BAA76E525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C9330FCE-6DCE-693C-3B4B-5EA838811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C98BE33-5783-D0C6-4056-109BA1B32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BEC42-23C7-4C4B-ACB1-0F05F6622312}" type="datetimeFigureOut">
              <a:rPr lang="nl-NL" smtClean="0"/>
              <a:t>11-1-2024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CD0F246-0290-D5A4-2694-D751DE580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0A9353C-10F9-A890-6606-B719CBAFB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C3AA5-853C-4152-B29E-5C5ECEE04FC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52680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BB3411-303B-857A-60B7-579D26956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0D06EF7-ABE8-BE78-A108-7410FEB44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47F76F0-0AB7-3147-C5FD-F66B17D1B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BEC42-23C7-4C4B-ACB1-0F05F6622312}" type="datetimeFigureOut">
              <a:rPr lang="nl-NL" smtClean="0"/>
              <a:t>11-1-2024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994D8F1-D750-5443-8B11-05471BCED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9BA2CEF-06E9-ABDE-7769-9E53EA2B6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C3AA5-853C-4152-B29E-5C5ECEE04FC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7873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85A540-310D-3133-65DB-5AE8E3994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A2508EE-589F-DF1C-56FB-7FC7941B36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A5526A6-6FD6-19CD-CEED-03CC3ED71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BEC42-23C7-4C4B-ACB1-0F05F6622312}" type="datetimeFigureOut">
              <a:rPr lang="nl-NL" smtClean="0"/>
              <a:t>11-1-2024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3742161-A994-7AA5-0479-CEED51125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E87C5EA-887B-B884-14D1-E30BDBA54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C3AA5-853C-4152-B29E-5C5ECEE04FC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20880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E8A8A1-B9E5-7A7A-489C-4BD984F3C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2B59368-2915-8A2A-35E6-979F09C8F9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B1326441-23F0-6FF5-C5A8-AEEFD400E4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68A8EA60-407D-4D0D-EA98-9BB7A8BB6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BEC42-23C7-4C4B-ACB1-0F05F6622312}" type="datetimeFigureOut">
              <a:rPr lang="nl-NL" smtClean="0"/>
              <a:t>11-1-2024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A8C11316-FAEE-1C73-5209-E94FBE6E2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10A1954A-1396-F350-A1CF-B9C340B07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C3AA5-853C-4152-B29E-5C5ECEE04FC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83145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836149-376F-C003-BAD1-BEA5BCB96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A17C0ACE-59B1-5F97-6B87-698E1EAED3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CBA4D79-A8C1-BAB3-AC2E-4A2043FF27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E4DE4B82-2F9B-165D-C518-30FEA8E8A0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CA888D12-8AD9-8063-0AD8-D20BB95E87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01AF2DBA-4A6F-AC81-CC50-D6400C206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BEC42-23C7-4C4B-ACB1-0F05F6622312}" type="datetimeFigureOut">
              <a:rPr lang="nl-NL" smtClean="0"/>
              <a:t>11-1-2024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79D465DC-7221-6B9B-6C25-73368C1B5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71E45018-F33B-75C5-DB2E-F650BFC47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C3AA5-853C-4152-B29E-5C5ECEE04FC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65929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D7524A-DA2A-994D-031B-707032B2D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E345D2B4-F27B-04E6-5E17-7FDAEF11E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BEC42-23C7-4C4B-ACB1-0F05F6622312}" type="datetimeFigureOut">
              <a:rPr lang="nl-NL" smtClean="0"/>
              <a:t>11-1-2024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FBB11043-2CDA-5E31-48BB-B47CEB696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F8558CC0-4D55-384D-4A9F-CB3BBB60B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C3AA5-853C-4152-B29E-5C5ECEE04FC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94246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85794119-AF99-8992-751D-CCAEC2FA7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BEC42-23C7-4C4B-ACB1-0F05F6622312}" type="datetimeFigureOut">
              <a:rPr lang="nl-NL" smtClean="0"/>
              <a:t>11-1-2024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FFD278D7-862E-C373-8C7C-A8833D485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45413D6-13BF-A632-8B08-5E52E8E4A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C3AA5-853C-4152-B29E-5C5ECEE04FC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59650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E56178-D5DA-C3F0-326C-5B47F08A5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75AFFE1-72D6-4C36-A6C2-251FC48C64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2453E1C7-9F70-0120-3CC5-39FC56B2A3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EB7E8117-5A16-C618-7599-F90396D09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BEC42-23C7-4C4B-ACB1-0F05F6622312}" type="datetimeFigureOut">
              <a:rPr lang="nl-NL" smtClean="0"/>
              <a:t>11-1-2024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EEF7F06E-B551-2EC9-18E4-BBFF6E467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4856BEFB-8BE3-BAC5-A658-163051FDD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C3AA5-853C-4152-B29E-5C5ECEE04FC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93954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A28777-6416-FA63-90DE-EC1A8B103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CF6613ED-52D7-2B2F-113F-1F3C2DBCB5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8F5C9304-A8C3-39F7-8C04-70D335281D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D9553E7-1110-7155-ADB2-56A8708C6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BEC42-23C7-4C4B-ACB1-0F05F6622312}" type="datetimeFigureOut">
              <a:rPr lang="nl-NL" smtClean="0"/>
              <a:t>11-1-2024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8BD79343-A019-D658-78B2-B72232BD7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1F0FF518-1915-33D8-AF81-FFF47F892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C3AA5-853C-4152-B29E-5C5ECEE04FC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15460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FEC2B5AB-D0E2-281B-4B49-8A82A7622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AB841167-909C-E036-0F85-549196202E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64D892A-E0A6-C06C-43FC-5164FC3BF5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7BEC42-23C7-4C4B-ACB1-0F05F6622312}" type="datetimeFigureOut">
              <a:rPr lang="nl-NL" smtClean="0"/>
              <a:t>11-1-2024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E52C271-4A96-7736-2389-3F7FBD5497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B68C0B5-3CC2-78B0-6D38-417386E809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5C3AA5-853C-4152-B29E-5C5ECEE04FC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08409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EACFFE4-054F-4520-BE4A-6E00D4B98D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80430" y="583345"/>
            <a:ext cx="7160357" cy="4164820"/>
          </a:xfrm>
        </p:spPr>
        <p:txBody>
          <a:bodyPr anchor="t">
            <a:normAutofit/>
          </a:bodyPr>
          <a:lstStyle/>
          <a:p>
            <a:pPr algn="r"/>
            <a:r>
              <a:rPr lang="nl-NL" sz="8000">
                <a:solidFill>
                  <a:srgbClr val="FFFFFF"/>
                </a:solidFill>
              </a:rPr>
              <a:t>BKS - Express Yourshelf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E83E269A-1F25-37DA-0EB0-2EDC4E2A1E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8228" y="5972174"/>
            <a:ext cx="8578699" cy="504825"/>
          </a:xfrm>
        </p:spPr>
        <p:txBody>
          <a:bodyPr>
            <a:normAutofit/>
          </a:bodyPr>
          <a:lstStyle/>
          <a:p>
            <a:pPr algn="l"/>
            <a:r>
              <a:rPr lang="nl-NL" sz="2000">
                <a:solidFill>
                  <a:srgbClr val="FFFFFF"/>
                </a:solidFill>
              </a:rPr>
              <a:t>Door Jelle, Joris, Niels, Roos en Yannick</a:t>
            </a:r>
          </a:p>
        </p:txBody>
      </p:sp>
      <p:sp>
        <p:nvSpPr>
          <p:cNvPr id="10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2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9820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1A8D450-B355-39A3-7E3C-F67844B4E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4008583" cy="5974414"/>
          </a:xfrm>
        </p:spPr>
        <p:txBody>
          <a:bodyPr anchor="ctr">
            <a:normAutofit/>
          </a:bodyPr>
          <a:lstStyle/>
          <a:p>
            <a:r>
              <a:rPr lang="nl-NL">
                <a:solidFill>
                  <a:srgbClr val="FFFFFF"/>
                </a:solidFill>
              </a:rPr>
              <a:t>Inhoudsopgave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892" y="554152"/>
            <a:ext cx="574177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13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A8007CC-67A8-33C6-2ABF-5D90B0C780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anchor="ctr">
            <a:normAutofit/>
          </a:bodyPr>
          <a:lstStyle/>
          <a:p>
            <a:endParaRPr lang="nl-NL" sz="2000">
              <a:solidFill>
                <a:schemeClr val="tx1">
                  <a:alpha val="80000"/>
                </a:schemeClr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489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7CC8890-20A5-5E25-F6FD-FB769A512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4008583" cy="5974414"/>
          </a:xfrm>
        </p:spPr>
        <p:txBody>
          <a:bodyPr anchor="ctr">
            <a:normAutofit/>
          </a:bodyPr>
          <a:lstStyle/>
          <a:p>
            <a:r>
              <a:rPr lang="nl-NL" sz="8000">
                <a:solidFill>
                  <a:srgbClr val="FFFFFF"/>
                </a:solidFill>
              </a:rPr>
              <a:t>Hoe verliep het proces?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892" y="554152"/>
            <a:ext cx="574177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13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5F41857-9B74-DA4E-74FD-882BFCBEB0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anchor="ctr">
            <a:normAutofit/>
          </a:bodyPr>
          <a:lstStyle/>
          <a:p>
            <a:endParaRPr lang="nl-NL" sz="2000">
              <a:solidFill>
                <a:schemeClr val="tx1">
                  <a:alpha val="80000"/>
                </a:schemeClr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9334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12DA31E-FB5C-03C3-8581-01B815B17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4008583" cy="5974414"/>
          </a:xfrm>
        </p:spPr>
        <p:txBody>
          <a:bodyPr anchor="ctr">
            <a:normAutofit/>
          </a:bodyPr>
          <a:lstStyle/>
          <a:p>
            <a:r>
              <a:rPr lang="nl-NL" sz="8000">
                <a:solidFill>
                  <a:srgbClr val="FFFFFF"/>
                </a:solidFill>
              </a:rPr>
              <a:t>Zijn er tot nu toe nog Vragen?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892" y="554152"/>
            <a:ext cx="574177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13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7CDA7C6-ADFB-AA5F-BD7A-6E2C44E276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anchor="ctr">
            <a:normAutofit/>
          </a:bodyPr>
          <a:lstStyle/>
          <a:p>
            <a:endParaRPr lang="nl-NL" sz="2000">
              <a:solidFill>
                <a:schemeClr val="tx1">
                  <a:alpha val="80000"/>
                </a:schemeClr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3277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295E970-DEF2-3ED5-2DA2-B02A726AD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4008583" cy="5974414"/>
          </a:xfrm>
        </p:spPr>
        <p:txBody>
          <a:bodyPr anchor="ctr">
            <a:normAutofit/>
          </a:bodyPr>
          <a:lstStyle/>
          <a:p>
            <a:r>
              <a:rPr lang="nl-NL" sz="5000">
                <a:solidFill>
                  <a:srgbClr val="FFFFFF"/>
                </a:solidFill>
              </a:rPr>
              <a:t>Demonstratie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892" y="554152"/>
            <a:ext cx="574177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13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E0CB1C0-687E-412F-05C2-41776B97E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anchor="ctr">
            <a:normAutofit/>
          </a:bodyPr>
          <a:lstStyle/>
          <a:p>
            <a:endParaRPr lang="nl-NL" sz="2000">
              <a:solidFill>
                <a:schemeClr val="tx1">
                  <a:alpha val="80000"/>
                </a:schemeClr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9056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A7B9BB0-D245-5F65-DB5E-EE45CC997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4008583" cy="5974414"/>
          </a:xfrm>
        </p:spPr>
        <p:txBody>
          <a:bodyPr anchor="ctr">
            <a:normAutofit/>
          </a:bodyPr>
          <a:lstStyle/>
          <a:p>
            <a:r>
              <a:rPr lang="nl-NL" sz="6800">
                <a:solidFill>
                  <a:srgbClr val="FFFFFF"/>
                </a:solidFill>
              </a:rPr>
              <a:t>Hoe zien wij de toekomst?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892" y="554152"/>
            <a:ext cx="574177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13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108F7BD-6647-7A9D-3D48-E4D996BC23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anchor="ctr">
            <a:normAutofit/>
          </a:bodyPr>
          <a:lstStyle/>
          <a:p>
            <a:endParaRPr lang="nl-NL" sz="2000">
              <a:solidFill>
                <a:schemeClr val="tx1">
                  <a:alpha val="80000"/>
                </a:schemeClr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8556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69F0AF0-117D-7EF3-47FA-4E4DFFFBC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4008583" cy="5974414"/>
          </a:xfrm>
        </p:spPr>
        <p:txBody>
          <a:bodyPr anchor="ctr">
            <a:normAutofit/>
          </a:bodyPr>
          <a:lstStyle/>
          <a:p>
            <a:r>
              <a:rPr lang="nl-NL" sz="7400">
                <a:solidFill>
                  <a:srgbClr val="FFFFFF"/>
                </a:solidFill>
              </a:rPr>
              <a:t>Gebruikte bronnen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892" y="554152"/>
            <a:ext cx="574177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13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189947C-8798-63AF-4D4A-201C7C863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anchor="ctr">
            <a:normAutofit/>
          </a:bodyPr>
          <a:lstStyle/>
          <a:p>
            <a:endParaRPr lang="nl-NL" sz="2000">
              <a:solidFill>
                <a:schemeClr val="tx1">
                  <a:alpha val="80000"/>
                </a:schemeClr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1509751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94</Words>
  <Application>Microsoft Office PowerPoint</Application>
  <PresentationFormat>Breedbeeld</PresentationFormat>
  <Paragraphs>17</Paragraphs>
  <Slides>7</Slides>
  <Notes>4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Calibri</vt:lpstr>
      <vt:lpstr>Kantoorthema</vt:lpstr>
      <vt:lpstr>BKS - Express Yourshelf</vt:lpstr>
      <vt:lpstr>Inhoudsopgave</vt:lpstr>
      <vt:lpstr>Hoe verliep het proces?</vt:lpstr>
      <vt:lpstr>Zijn er tot nu toe nog Vragen?</vt:lpstr>
      <vt:lpstr>Demonstratie</vt:lpstr>
      <vt:lpstr>Hoe zien wij de toekomst?</vt:lpstr>
      <vt:lpstr>Gebruikte bronnen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BKS - Express Yourshelf</dc:title>
  <dc:creator>Jelle Schaafsma (student)</dc:creator>
  <cp:lastModifiedBy>Yannick van den Berg (student)</cp:lastModifiedBy>
  <cp:revision>5</cp:revision>
  <dcterms:created xsi:type="dcterms:W3CDTF">2024-01-09T12:53:59Z</dcterms:created>
  <dcterms:modified xsi:type="dcterms:W3CDTF">2024-01-11T12:29:52Z</dcterms:modified>
</cp:coreProperties>
</file>