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C726-22DB-4DBF-82A0-D5230AD126A6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12A7-78B6-4FD8-A511-D49FA668ED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2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Wij gaan het hebben over …</a:t>
            </a:r>
            <a:br>
              <a:rPr lang="nl-NL" dirty="0">
                <a:cs typeface="Calibri"/>
              </a:rPr>
            </a:br>
            <a:r>
              <a:rPr lang="nl-NL" dirty="0"/>
              <a:t>Wat willen wij bereiken met deze presentatie?</a:t>
            </a:r>
            <a:br>
              <a:rPr lang="nl-NL" dirty="0"/>
            </a:br>
            <a:r>
              <a:rPr lang="nl-NL" dirty="0"/>
              <a:t>Waarom hebben wij het over….?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773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Wat wordt er behandeld?</a:t>
            </a:r>
            <a:endParaRPr lang="nl-NL" dirty="0">
              <a:cs typeface="Calibri" panose="020F0502020204030204"/>
            </a:endParaRPr>
          </a:p>
          <a:p>
            <a:r>
              <a:rPr lang="nl-NL" dirty="0"/>
              <a:t>Wanneer kunnen er vragen worden gesteld?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9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Zijn er nog vragen voordat we beginnen met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8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Zijn er nog vragen over de demonstratie?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12A7-78B6-4FD8-A511-D49FA668ED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5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6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0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8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EC42-23C7-4C4B-ACB1-0F05F6622312}" type="datetimeFigureOut">
              <a:rPr lang="nl-NL" smtClean="0"/>
              <a:t>9-1-2024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5C3AA5-853C-4152-B29E-5C5ECEE04FCB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FFE4-054F-4520-BE4A-6E00D4B9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BKS - Express </a:t>
            </a:r>
            <a:r>
              <a:rPr lang="nl-NL" dirty="0" err="1"/>
              <a:t>Yourshelf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3E269A-1F25-37DA-0EB0-2EDC4E2A1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Jelle, Joris, Niels, Roos en Yannick</a:t>
            </a:r>
          </a:p>
        </p:txBody>
      </p:sp>
    </p:spTree>
    <p:extLst>
      <p:ext uri="{BB962C8B-B14F-4D97-AF65-F5344CB8AC3E}">
        <p14:creationId xmlns:p14="http://schemas.microsoft.com/office/powerpoint/2010/main" val="16198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8D450-B355-39A3-7E3C-F67844B4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007CC-67A8-33C6-2ABF-5D90B0C7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A31E-FB5C-03C3-8581-01B815B1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er tot nu toe nog 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CDA7C6-ADFB-AA5F-BD7A-6E2C44E2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2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5E970-DEF2-3ED5-2DA2-B02A726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0CB1C0-687E-412F-05C2-41776B97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0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B9BB0-D245-5F65-DB5E-EE45CC9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zien wij de toekomst?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08F7BD-6647-7A9D-3D48-E4D996B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5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F0AF0-117D-7EF3-47FA-4E4DFFF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89947C-8798-63AF-4D4A-201C7C86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509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89</Words>
  <Application>Microsoft Office PowerPoint</Application>
  <PresentationFormat>Breedbeeld</PresentationFormat>
  <Paragraphs>16</Paragraphs>
  <Slides>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BKS - Express Yourshelf</vt:lpstr>
      <vt:lpstr>Inhoudsopgave</vt:lpstr>
      <vt:lpstr>Zijn er tot nu toe nog Vragen?</vt:lpstr>
      <vt:lpstr>Demonstratie</vt:lpstr>
      <vt:lpstr>Hoe zien wij de toekomst?</vt:lpstr>
      <vt:lpstr>Gebruikte 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BKS - Express Yourshelf</dc:title>
  <dc:creator>Jelle Schaafsma (student)</dc:creator>
  <cp:lastModifiedBy>Jelle Schaafsma (student)</cp:lastModifiedBy>
  <cp:revision>3</cp:revision>
  <dcterms:created xsi:type="dcterms:W3CDTF">2024-01-09T12:53:59Z</dcterms:created>
  <dcterms:modified xsi:type="dcterms:W3CDTF">2024-01-09T13:44:43Z</dcterms:modified>
</cp:coreProperties>
</file>