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33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Wij gaan het hebben over …</a:t>
            </a:r>
            <a:br>
              <a:rPr lang="nl-NL" dirty="0">
                <a:cs typeface="Calibri"/>
              </a:rPr>
            </a:br>
            <a:r>
              <a:rPr lang="nl-NL" dirty="0"/>
              <a:t>Wat willen wij bereiken met deze presentatie?</a:t>
            </a:r>
            <a:br>
              <a:rPr lang="nl-NL" dirty="0"/>
            </a:br>
            <a:r>
              <a:rPr lang="nl-NL" dirty="0"/>
              <a:t>Waarom hebben wij het over….?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wordt er behandeld?</a:t>
            </a:r>
            <a:endParaRPr lang="nl-NL" dirty="0">
              <a:cs typeface="Calibri" panose="020F0502020204030204"/>
            </a:endParaRPr>
          </a:p>
          <a:p>
            <a:r>
              <a:rPr lang="nl-NL" dirty="0"/>
              <a:t>Wanneer kunnen er vragen worden gesteld?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83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Zijn er nog vragen over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7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9E440-D25C-42B9-4970-30AD8C80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665B53-6FDA-70FA-0A7F-17F088CCC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ED13CD-90B8-BEB0-1C92-72C4C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EA61F-5781-61E5-21AC-CD00329A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02E3C-F2AA-810F-F46F-F06D159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345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418ED-5CFF-E6E3-BF5F-51027BA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36238-894F-88A7-72C5-6D5054BB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4B9714-431C-911E-8448-436EC467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E5533-198D-B45A-6401-5B48B1D4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5E049-CD13-7962-D170-165DB61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864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3C07F37-627E-BD1A-65F4-9BAA76E5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330FCE-6DCE-693C-3B4B-5EA83881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98BE33-5783-D0C6-4056-109BA1B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D0F246-0290-D5A4-2694-D751DE5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9353C-10F9-A890-6606-B719CBA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680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3411-303B-857A-60B7-579D269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06EF7-ABE8-BE78-A108-7410FEB4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7F76F0-0AB7-3147-C5FD-F66B17D1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4D8F1-D750-5443-8B11-05471BC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BA2CEF-06E9-ABDE-7769-9E53EA2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3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A540-310D-3133-65DB-5AE8E399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2508EE-589F-DF1C-56FB-7FC7941B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5526A6-6FD6-19CD-CEED-03CC3ED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742161-A994-7AA5-0479-CEED511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7C5EA-887B-B884-14D1-E30BDBA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880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A8A1-B9E5-7A7A-489C-4BD984F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B59368-2915-8A2A-35E6-979F09C8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326441-23F0-6FF5-C5A8-AEEFD40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A8EA60-407D-4D0D-EA98-9BB7A8B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C11316-FAEE-1C73-5209-E94FBE6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A1954A-1396-F350-A1CF-B9C340B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45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36149-376F-C003-BAD1-BEA5BCB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C0ACE-59B1-5F97-6B87-698E1EA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A4D79-A8C1-BAB3-AC2E-4A2043FF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DE4B82-2F9B-165D-C518-30FEA8E8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888D12-8AD9-8063-0AD8-D20BB95E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AF2DBA-4A6F-AC81-CC50-D6400C2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D465DC-7221-6B9B-6C25-73368C1B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1E45018-F33B-75C5-DB2E-F650BFC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929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524A-DA2A-994D-031B-707032B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45D2B4-F27B-04E6-5E17-7FDAEF1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B11043-2CDA-5E31-48BB-B47CEB6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558CC0-4D55-384D-4A9F-CB3BBB60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246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794119-AF99-8992-751D-CCAEC2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FD278D7-862E-C373-8C7C-A8833D48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5413D6-13BF-A632-8B08-5E52E8E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50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6178-D5DA-C3F0-326C-5B47F08A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5AFFE1-72D6-4C36-A6C2-251FC48C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53E1C7-9F70-0120-3CC5-39FC56B2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7E8117-5A16-C618-7599-F90396D0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7F06E-B551-2EC9-18E4-BBFF6E4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56BEFB-8BE3-BAC5-A658-163051F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954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28777-6416-FA63-90DE-EC1A8B10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6613ED-52D7-2B2F-113F-1F3C2DBC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C9304-A8C3-39F7-8C04-70D33528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553E7-1110-7155-ADB2-56A8708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79343-A019-D658-78B2-B72232B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0FF518-1915-33D8-AF81-FFF47F8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460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C2B5AB-D0E2-281B-4B49-8A82A762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841167-909C-E036-0F85-54919620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4D892A-E0A6-C06C-43FC-5164FC3BF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2C271-4A96-7736-2389-3F7FBD54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68C0B5-3CC2-78B0-6D38-417386E8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4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BKS - Express Yourshelf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Door Jelle, Joris, Niels, Roos en Yannick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Inhoudsopgave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opdracht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Demonstratie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Het proces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toekomst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Vraagmoment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opdracht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Wat is de opdracht?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Welke technieken zijn gebruikt?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0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Demonstratie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C8890-20A5-5E25-F6FD-FB769A5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Het proces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1857-9B74-DA4E-74FD-882BFCBE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Welke technieken zijn gebruikt?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34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toekomst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Affiliate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links.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Open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Graph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Social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media platform links.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Vraagmoment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Bronnen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Wikipedia-bijdragers. (2023, 13 november). Scrum (projectmanagementmethode). Wikipedia. Geraadpleegd op 11 januari 2024, van https://nl.wikipedia.org/wiki/Scrum_(projectmanagementmethode)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24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Breedbeeld</PresentationFormat>
  <Paragraphs>33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Kantoorthema</vt:lpstr>
      <vt:lpstr>BKS - Express Yourshelf</vt:lpstr>
      <vt:lpstr>Inhoudsopgave</vt:lpstr>
      <vt:lpstr>De opdracht</vt:lpstr>
      <vt:lpstr>Demonstratie</vt:lpstr>
      <vt:lpstr>Het proces</vt:lpstr>
      <vt:lpstr>De toekomst</vt:lpstr>
      <vt:lpstr>Vraagmoment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Jelle Schaafsma (student)</cp:lastModifiedBy>
  <cp:revision>6</cp:revision>
  <dcterms:created xsi:type="dcterms:W3CDTF">2024-01-09T12:53:59Z</dcterms:created>
  <dcterms:modified xsi:type="dcterms:W3CDTF">2024-01-11T12:50:56Z</dcterms:modified>
</cp:coreProperties>
</file>