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8" r:id="rId2"/>
    <p:sldId id="259" r:id="rId3"/>
    <p:sldId id="260" r:id="rId4"/>
    <p:sldId id="257" r:id="rId5"/>
    <p:sldId id="261" r:id="rId6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onsolas" panose="020B0609020204030204" pitchFamily="49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49"/>
    <p:restoredTop sz="94682"/>
  </p:normalViewPr>
  <p:slideViewPr>
    <p:cSldViewPr snapToGrid="0" snapToObjects="1" showGuides="1">
      <p:cViewPr varScale="1">
        <p:scale>
          <a:sx n="140" d="100"/>
          <a:sy n="140" d="100"/>
        </p:scale>
        <p:origin x="224" y="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276C-7659-2E4E-8797-9E74D1D10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2C6F2-7DD0-F44B-972D-76D1CD35C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17E28-060C-F346-BF28-40213F3A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471E-9A91-6E4E-A437-059E084888A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3AC81-19B8-7F4D-9493-15105DF3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E6FF0-0271-BE4F-A545-275DB52A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43A7-F855-A344-899C-4100FDF3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8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A2C2-EE58-F24E-8225-7AA6FEE9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40FCB-34FF-764C-9D03-AE74AF2E4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6687E-7AAF-8747-8952-2B0F9E9B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471E-9A91-6E4E-A437-059E084888A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4545C-3ADC-D94D-971E-A25CC457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41CD4-9BC9-5748-A349-D81E7426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43A7-F855-A344-899C-4100FDF3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7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83CC5A-5E4F-604A-B27A-074655D89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ABD95-1BF8-7E48-A8A9-55D8CA547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7CAFA-D3E6-A841-98BF-13BAC4E40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471E-9A91-6E4E-A437-059E084888A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A4E0E-52CF-6242-B1D9-8E3BB0D0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30EA3-8A40-4D46-8725-5574ADFD0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43A7-F855-A344-899C-4100FDF3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3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673C-FA85-8943-B34D-0123DE90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86C6D-765C-5748-8824-9259BF3C5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9DF3C-BBD3-1C44-945E-0FC120C74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471E-9A91-6E4E-A437-059E084888A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FF0F5-7BBA-1F4D-B45F-C18658D5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C51D3-6E6E-7A41-826F-EE14D828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43A7-F855-A344-899C-4100FDF3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9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94F9-2F18-3546-9B33-AF31B8481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2BA87-B57D-8A4A-BE9E-38D969217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0E10C-AEB4-D345-84C8-650EE6A29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471E-9A91-6E4E-A437-059E084888A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AC7A2-5A38-2B4A-B450-02603700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26CF3-86E8-C640-968A-8678AC9A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43A7-F855-A344-899C-4100FDF3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9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3BF5-0D1E-4446-BF60-2AB6CE92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8A284-99CC-3846-8269-23588AB1D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B5ABC-EB37-7943-995F-FFAD0D9F0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99DCF-EF56-BB4F-B3A6-884D16F2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471E-9A91-6E4E-A437-059E084888A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79890-A358-A147-8417-B02EC70B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2A692-BB46-9C44-9FA6-629C6468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43A7-F855-A344-899C-4100FDF3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6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C13A9-A1A0-3940-95EF-4390A139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D73EC-83F0-B34C-9374-C3ED15FEB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B2A3A-2C34-654E-A1F2-69B467FA1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EB168-230F-E443-BDD7-7CD18B3D2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EA5B2-5CA4-B549-BBCD-D68A32D2F5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47601C-7003-FC4F-96DB-F28BD259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471E-9A91-6E4E-A437-059E084888A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927F2A-415C-934F-9C94-F0EEA844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A60F8-19AA-DE4B-A09E-FA69A25B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43A7-F855-A344-899C-4100FDF3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0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F5562-BF25-BC4E-8CDB-16BFB612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77764-568E-2045-B997-1C60ED18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471E-9A91-6E4E-A437-059E084888A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8428E-8CBA-8548-A4B0-4E4D3EBD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483D7-013B-BC4F-AA53-18045FDB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43A7-F855-A344-899C-4100FDF3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1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4ECF2-033A-1547-B2E6-ACB7B838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471E-9A91-6E4E-A437-059E084888A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96F05-1307-9444-8035-45DEB986C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DD559-58EE-8A49-B422-6CD9C65F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43A7-F855-A344-899C-4100FDF3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9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BC90-304B-EB4C-A8AA-1D0836C5C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5DDA0-6DA0-CA48-9901-5E4999E82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36FF7-F076-0A40-9532-F62E2F711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2C16B-B3E8-E748-958F-E64DC359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471E-9A91-6E4E-A437-059E084888A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CE6A1-CB94-DE4F-B3E9-8DE4EDBF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9CA09-212B-8749-B0E7-F041DAF4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43A7-F855-A344-899C-4100FDF3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4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3C01-CF6D-FB43-8BAD-7DDD89C7F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5EC647-F42D-4547-80D4-59F89245A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541F2-EF3C-414C-85A6-699C9AB27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6088F-75CE-F54E-AB38-DABE43D0D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471E-9A91-6E4E-A437-059E084888A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8FA3C-1F91-7847-BEE8-1CB7C4DC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BB7A0-6592-1C49-8D4F-5BBE54176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43A7-F855-A344-899C-4100FDF3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0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025591-1876-E648-BE72-9341DB6B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68D02-7B7B-BF4C-95E6-2CD4A8188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E054B-56DE-0344-8E39-A50943565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C471E-9A91-6E4E-A437-059E084888A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2687D-B502-7945-A0D5-523952C09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0156A-9584-E14B-A995-D6AECE5CC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F43A7-F855-A344-899C-4100FDF3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0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qq@qq.qq" TargetMode="External"/><Relationship Id="rId2" Type="http://schemas.openxmlformats.org/officeDocument/2006/relationships/hyperlink" Target="mailto:ww@ww.w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D890E-2E93-4544-AB41-8001FC37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Workshop voorbeeld: </a:t>
            </a:r>
            <a:r>
              <a:rPr lang="en-US" sz="2800" b="1"/>
              <a:t>Suffragium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FCA83-6C06-DA48-8323-C2B2AEAE7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relatief</a:t>
            </a:r>
            <a:r>
              <a:rPr lang="en-US" sz="2000" dirty="0"/>
              <a:t>) oud project</a:t>
            </a:r>
          </a:p>
          <a:p>
            <a:r>
              <a:rPr lang="en-US" sz="2000" dirty="0"/>
              <a:t>near-</a:t>
            </a:r>
            <a:r>
              <a:rPr lang="en-US" sz="2000" dirty="0" err="1"/>
              <a:t>realtime</a:t>
            </a:r>
            <a:r>
              <a:rPr lang="en-US" sz="2000" dirty="0"/>
              <a:t> app</a:t>
            </a:r>
          </a:p>
          <a:p>
            <a:r>
              <a:rPr lang="en-US" sz="2000" dirty="0" err="1"/>
              <a:t>niet</a:t>
            </a:r>
            <a:r>
              <a:rPr lang="en-US" sz="2000" dirty="0"/>
              <a:t> met React of Webpack</a:t>
            </a:r>
          </a:p>
          <a:p>
            <a:r>
              <a:rPr lang="en-US" sz="2000" dirty="0" err="1"/>
              <a:t>wel</a:t>
            </a:r>
            <a:r>
              <a:rPr lang="en-US" sz="2000" dirty="0"/>
              <a:t> Express </a:t>
            </a:r>
            <a:r>
              <a:rPr lang="en-US" sz="2000" dirty="0" err="1"/>
              <a:t>en</a:t>
            </a:r>
            <a:r>
              <a:rPr lang="en-US" sz="2000" dirty="0"/>
              <a:t> MongoDB</a:t>
            </a:r>
          </a:p>
          <a:p>
            <a:r>
              <a:rPr lang="en-US" sz="2000" dirty="0" err="1"/>
              <a:t>negeer</a:t>
            </a:r>
            <a:r>
              <a:rPr lang="en-US" sz="2000" dirty="0"/>
              <a:t> security </a:t>
            </a:r>
            <a:r>
              <a:rPr lang="en-US" sz="2000" dirty="0" err="1"/>
              <a:t>waarschuwingen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 descr="realtime">
            <a:extLst>
              <a:ext uri="{FF2B5EF4-FFF2-40B4-BE49-F238E27FC236}">
                <a16:creationId xmlns:a16="http://schemas.microsoft.com/office/drawing/2014/main" id="{A7BD7714-7B79-CD40-97A4-0152562AC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655650"/>
            <a:ext cx="6250769" cy="338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40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42B55-97CD-4F49-83C9-4DB912A08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Suffragium</a:t>
            </a:r>
            <a:r>
              <a:rPr lang="en-US" dirty="0"/>
              <a:t> </a:t>
            </a:r>
            <a:r>
              <a:rPr lang="en-US" dirty="0" err="1"/>
              <a:t>installeren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C7816-0060-0F4B-B260-09AFCD19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708"/>
            <a:ext cx="10515600" cy="5310554"/>
          </a:xfrm>
        </p:spPr>
        <p:txBody>
          <a:bodyPr>
            <a:noAutofit/>
          </a:bodyPr>
          <a:lstStyle/>
          <a:p>
            <a:pPr marL="0" indent="0">
              <a:lnSpc>
                <a:spcPct val="139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&gt;. git clone https://github.com/HANICA-DWA/suffragium.git</a:t>
            </a:r>
          </a:p>
          <a:p>
            <a:pPr marL="0" indent="0">
              <a:lnSpc>
                <a:spcPct val="139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  cd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suffragium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7988" indent="-407988">
              <a:lnSpc>
                <a:spcPct val="139000"/>
              </a:lnSpc>
            </a:pPr>
            <a:r>
              <a:rPr lang="en-US" sz="2000" dirty="0" err="1"/>
              <a:t>kijk</a:t>
            </a:r>
            <a:r>
              <a:rPr lang="en-US" sz="2000" dirty="0"/>
              <a:t> </a:t>
            </a:r>
            <a:r>
              <a:rPr lang="en-US" sz="2000" dirty="0" err="1"/>
              <a:t>naar</a:t>
            </a:r>
            <a:r>
              <a:rPr lang="en-US" sz="2000" dirty="0"/>
              <a:t> dev-dependencies in </a:t>
            </a:r>
            <a:r>
              <a:rPr lang="en-US" sz="2000" dirty="0" err="1"/>
              <a:t>package.json</a:t>
            </a:r>
            <a:r>
              <a:rPr lang="en-US" sz="2000" dirty="0"/>
              <a:t>:</a:t>
            </a:r>
          </a:p>
          <a:p>
            <a:pPr lvl="1">
              <a:lnSpc>
                <a:spcPct val="139000"/>
              </a:lnSpc>
              <a:spcBef>
                <a:spcPts val="0"/>
              </a:spcBef>
            </a:pPr>
            <a:r>
              <a:rPr lang="en-US" sz="1600" dirty="0"/>
              <a:t>jest</a:t>
            </a:r>
          </a:p>
          <a:p>
            <a:pPr lvl="1">
              <a:lnSpc>
                <a:spcPct val="139000"/>
              </a:lnSpc>
              <a:spcBef>
                <a:spcPts val="0"/>
              </a:spcBef>
            </a:pPr>
            <a:r>
              <a:rPr lang="en-US" sz="1600" dirty="0"/>
              <a:t>puppeteer</a:t>
            </a:r>
          </a:p>
          <a:p>
            <a:pPr marL="361950" indent="-361950">
              <a:lnSpc>
                <a:spcPct val="139000"/>
              </a:lnSpc>
            </a:pPr>
            <a:r>
              <a:rPr lang="en-US" sz="2000" dirty="0" err="1"/>
              <a:t>kijk</a:t>
            </a:r>
            <a:r>
              <a:rPr lang="en-US" sz="2000" dirty="0"/>
              <a:t> </a:t>
            </a:r>
            <a:r>
              <a:rPr lang="en-US" sz="2000" dirty="0" err="1"/>
              <a:t>naar</a:t>
            </a:r>
            <a:r>
              <a:rPr lang="en-US" sz="2000" dirty="0"/>
              <a:t> scripts in </a:t>
            </a:r>
            <a:r>
              <a:rPr lang="en-US" sz="2000" dirty="0" err="1"/>
              <a:t>package.json</a:t>
            </a:r>
            <a:r>
              <a:rPr lang="en-US" sz="2000" dirty="0"/>
              <a:t>:</a:t>
            </a:r>
          </a:p>
          <a:p>
            <a:pPr lvl="1">
              <a:lnSpc>
                <a:spcPct val="139000"/>
              </a:lnSpc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build:js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": "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browserify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-t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brfs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main.js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-o client/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bundle.js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lvl="1">
              <a:lnSpc>
                <a:spcPct val="139000"/>
              </a:lnSpc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"e2e": "jest --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testMatch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=\"**/*.e2e.js\"",</a:t>
            </a:r>
          </a:p>
          <a:p>
            <a:pPr lvl="1">
              <a:lnSpc>
                <a:spcPct val="139000"/>
              </a:lnSpc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"start": "node server/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app.js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r>
              <a:rPr lang="en-US" sz="2000" dirty="0" err="1"/>
              <a:t>kijk</a:t>
            </a:r>
            <a:r>
              <a:rPr lang="en-US" sz="2000" dirty="0"/>
              <a:t> map ‘e2e-tests’:</a:t>
            </a:r>
          </a:p>
          <a:p>
            <a:pPr lvl="1"/>
            <a:r>
              <a:rPr lang="en-US" sz="1600" dirty="0"/>
              <a:t>main.e2e.js</a:t>
            </a:r>
          </a:p>
          <a:p>
            <a:pPr lvl="1"/>
            <a:r>
              <a:rPr lang="en-US" sz="1600" dirty="0"/>
              <a:t>puppeteer-</a:t>
            </a:r>
            <a:r>
              <a:rPr lang="en-US" sz="1600" dirty="0" err="1"/>
              <a:t>cheatsheet.md</a:t>
            </a:r>
            <a:endParaRPr lang="en-US" sz="1600" dirty="0"/>
          </a:p>
          <a:p>
            <a:pPr lvl="1"/>
            <a:r>
              <a:rPr lang="en-US" sz="1600" dirty="0" err="1"/>
              <a:t>deze</a:t>
            </a:r>
            <a:r>
              <a:rPr lang="en-US" sz="1600" dirty="0"/>
              <a:t> </a:t>
            </a:r>
            <a:r>
              <a:rPr lang="en-US" sz="1600" dirty="0" err="1"/>
              <a:t>powerpoint</a:t>
            </a:r>
            <a:endParaRPr lang="en-US" sz="1600" dirty="0"/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98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92FD9-5AE2-8442-8782-F2A1A39C9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7F78C-99CB-F74D-9F9F-303DB35BE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9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install</a:t>
            </a:r>
          </a:p>
          <a:p>
            <a:pPr marL="0" indent="0">
              <a:lnSpc>
                <a:spcPct val="139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run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build:js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39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start</a:t>
            </a:r>
          </a:p>
          <a:p>
            <a:pPr marL="0" indent="0">
              <a:lnSpc>
                <a:spcPct val="139000"/>
              </a:lnSpc>
              <a:buNone/>
            </a:pPr>
            <a:r>
              <a:rPr lang="en-US" dirty="0">
                <a:cs typeface="Consolas" panose="020B0609020204030204" pitchFamily="49" charset="0"/>
              </a:rPr>
              <a:t>&gt; open in browser: </a:t>
            </a:r>
            <a:r>
              <a:rPr lang="en-US" b="1" dirty="0">
                <a:cs typeface="Consolas" panose="020B0609020204030204" pitchFamily="49" charset="0"/>
              </a:rPr>
              <a:t>http://localhost:3002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1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5657-91BF-964B-B295-1F614D76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"/>
            <a:ext cx="10515600" cy="1325563"/>
          </a:xfrm>
        </p:spPr>
        <p:txBody>
          <a:bodyPr/>
          <a:lstStyle/>
          <a:p>
            <a:r>
              <a:rPr lang="en-US" dirty="0" err="1"/>
              <a:t>aanmaken</a:t>
            </a:r>
            <a:r>
              <a:rPr lang="en-US" dirty="0"/>
              <a:t> in </a:t>
            </a:r>
            <a:r>
              <a:rPr lang="en-US" dirty="0" err="1"/>
              <a:t>Suffragium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F6F0-ACA3-B84C-9812-1B79CAA52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328269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registreer</a:t>
            </a:r>
            <a:r>
              <a:rPr lang="en-US" dirty="0"/>
              <a:t> user:</a:t>
            </a:r>
          </a:p>
          <a:p>
            <a:pPr lvl="1"/>
            <a:r>
              <a:rPr lang="en-US" dirty="0">
                <a:hlinkClick r:id="rId2"/>
              </a:rPr>
              <a:t>ww@ww.ww</a:t>
            </a:r>
            <a:endParaRPr lang="en-US" dirty="0"/>
          </a:p>
          <a:p>
            <a:pPr lvl="1"/>
            <a:r>
              <a:rPr lang="en-US" dirty="0" err="1"/>
              <a:t>wwwwww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registreer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user:</a:t>
            </a:r>
          </a:p>
          <a:p>
            <a:pPr lvl="1"/>
            <a:r>
              <a:rPr lang="en-US" dirty="0">
                <a:hlinkClick r:id="rId3"/>
              </a:rPr>
              <a:t>qq@qq.qq</a:t>
            </a:r>
            <a:endParaRPr lang="en-US" dirty="0"/>
          </a:p>
          <a:p>
            <a:pPr lvl="1"/>
            <a:r>
              <a:rPr lang="en-US" dirty="0" err="1"/>
              <a:t>qqqqqq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maak</a:t>
            </a:r>
            <a:r>
              <a:rPr lang="en-US" dirty="0"/>
              <a:t>, </a:t>
            </a:r>
            <a:r>
              <a:rPr lang="en-US" dirty="0" err="1"/>
              <a:t>als</a:t>
            </a:r>
            <a:r>
              <a:rPr lang="en-US" dirty="0"/>
              <a:t> user </a:t>
            </a:r>
            <a:r>
              <a:rPr lang="en-US" i="1" dirty="0" err="1"/>
              <a:t>qq@qq.qq</a:t>
            </a:r>
            <a:r>
              <a:rPr lang="en-US" dirty="0"/>
              <a:t>, </a:t>
            </a:r>
            <a:r>
              <a:rPr lang="en-US" dirty="0" err="1"/>
              <a:t>een</a:t>
            </a:r>
            <a:r>
              <a:rPr lang="en-US" dirty="0"/>
              <a:t> poll met ‘Star Wars’ in </a:t>
            </a: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4 </a:t>
            </a:r>
            <a:r>
              <a:rPr lang="en-US" dirty="0" err="1"/>
              <a:t>antwoord-opties</a:t>
            </a:r>
            <a:r>
              <a:rPr lang="en-US" dirty="0"/>
              <a:t>. </a:t>
            </a:r>
            <a:r>
              <a:rPr lang="en-US" dirty="0" err="1"/>
              <a:t>b.v.</a:t>
            </a:r>
            <a:r>
              <a:rPr lang="en-US" dirty="0"/>
              <a:t>: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AF382-2962-0642-97DA-E37A252A6EB9}"/>
              </a:ext>
            </a:extLst>
          </p:cNvPr>
          <p:cNvSpPr txBox="1"/>
          <p:nvPr/>
        </p:nvSpPr>
        <p:spPr>
          <a:xfrm>
            <a:off x="941832" y="4919472"/>
            <a:ext cx="51541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Wie is je </a:t>
            </a:r>
            <a:r>
              <a:rPr lang="en-US" dirty="0" err="1"/>
              <a:t>favoriete</a:t>
            </a:r>
            <a:r>
              <a:rPr lang="en-US" dirty="0"/>
              <a:t> Star Wars </a:t>
            </a:r>
            <a:r>
              <a:rPr lang="en-US" dirty="0" err="1"/>
              <a:t>karakter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Yoda</a:t>
            </a:r>
          </a:p>
          <a:p>
            <a:pPr lvl="2"/>
            <a:r>
              <a:rPr lang="en-US" dirty="0"/>
              <a:t>Jar-Jar </a:t>
            </a:r>
            <a:r>
              <a:rPr lang="en-US" dirty="0" err="1"/>
              <a:t>Binks</a:t>
            </a:r>
            <a:endParaRPr lang="en-US" dirty="0"/>
          </a:p>
          <a:p>
            <a:pPr lvl="2"/>
            <a:r>
              <a:rPr lang="en-US" dirty="0"/>
              <a:t>Emperor Palpatine</a:t>
            </a:r>
          </a:p>
          <a:p>
            <a:pPr lvl="2"/>
            <a:r>
              <a:rPr lang="en-US" dirty="0"/>
              <a:t>General Grievous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BD8EA5-6A38-3943-B7D6-2DCFB57A277D}"/>
              </a:ext>
            </a:extLst>
          </p:cNvPr>
          <p:cNvSpPr/>
          <p:nvPr/>
        </p:nvSpPr>
        <p:spPr>
          <a:xfrm>
            <a:off x="6467856" y="49194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/>
              <a:t>Star Wars?</a:t>
            </a:r>
          </a:p>
          <a:p>
            <a:pPr lvl="2"/>
            <a:r>
              <a:rPr lang="en-US" dirty="0"/>
              <a:t>A</a:t>
            </a:r>
          </a:p>
          <a:p>
            <a:pPr lvl="2"/>
            <a:r>
              <a:rPr lang="en-US" dirty="0"/>
              <a:t>B</a:t>
            </a:r>
          </a:p>
          <a:p>
            <a:pPr lvl="2"/>
            <a:r>
              <a:rPr lang="en-US" dirty="0"/>
              <a:t>C</a:t>
            </a:r>
          </a:p>
          <a:p>
            <a:pPr lvl="2"/>
            <a:r>
              <a:rPr lang="en-US" dirty="0"/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947E2-5323-9B4A-B7B0-F456BD8DDE80}"/>
              </a:ext>
            </a:extLst>
          </p:cNvPr>
          <p:cNvSpPr txBox="1"/>
          <p:nvPr/>
        </p:nvSpPr>
        <p:spPr>
          <a:xfrm>
            <a:off x="5647944" y="5403787"/>
            <a:ext cx="44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of:</a:t>
            </a:r>
          </a:p>
        </p:txBody>
      </p:sp>
    </p:spTree>
    <p:extLst>
      <p:ext uri="{BB962C8B-B14F-4D97-AF65-F5344CB8AC3E}">
        <p14:creationId xmlns:p14="http://schemas.microsoft.com/office/powerpoint/2010/main" val="130844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FD37-3905-7940-A0A5-74841E61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main.e2e.js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18E0D-3805-0C43-93EC-6E906F766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‘</a:t>
            </a:r>
            <a:r>
              <a:rPr lang="en-US" dirty="0" err="1"/>
              <a:t>npm</a:t>
            </a:r>
            <a:r>
              <a:rPr lang="en-US" dirty="0"/>
              <a:t> run e2e’ </a:t>
            </a:r>
            <a:r>
              <a:rPr lang="en-US" dirty="0" err="1"/>
              <a:t>voert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files met naam die </a:t>
            </a:r>
            <a:r>
              <a:rPr lang="en-US" dirty="0" err="1"/>
              <a:t>eindigt</a:t>
            </a:r>
            <a:r>
              <a:rPr lang="en-US" dirty="0"/>
              <a:t> op ‘.e2e.js’.</a:t>
            </a:r>
          </a:p>
          <a:p>
            <a:r>
              <a:rPr lang="en-US" dirty="0" err="1"/>
              <a:t>dit</a:t>
            </a:r>
            <a:r>
              <a:rPr lang="en-US" dirty="0"/>
              <a:t> script </a:t>
            </a:r>
            <a:r>
              <a:rPr lang="en-US" dirty="0" err="1"/>
              <a:t>demonsteert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meerdere</a:t>
            </a:r>
            <a:r>
              <a:rPr lang="en-US" dirty="0"/>
              <a:t> browsers </a:t>
            </a:r>
            <a:r>
              <a:rPr lang="en-US" dirty="0" err="1"/>
              <a:t>starten</a:t>
            </a:r>
            <a:endParaRPr lang="en-US" dirty="0"/>
          </a:p>
          <a:p>
            <a:pPr lvl="1"/>
            <a:r>
              <a:rPr lang="en-US" dirty="0"/>
              <a:t>headless: false, </a:t>
            </a:r>
            <a:r>
              <a:rPr lang="en-US" dirty="0" err="1"/>
              <a:t>sloMo</a:t>
            </a:r>
            <a:r>
              <a:rPr lang="en-US" dirty="0"/>
              <a:t>: 200</a:t>
            </a:r>
          </a:p>
          <a:p>
            <a:pPr lvl="1"/>
            <a:r>
              <a:rPr lang="en-US" dirty="0" err="1"/>
              <a:t>navigeren</a:t>
            </a:r>
            <a:r>
              <a:rPr lang="en-US" dirty="0"/>
              <a:t>, clicks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textinput</a:t>
            </a:r>
            <a:r>
              <a:rPr lang="en-US" dirty="0"/>
              <a:t> met Puppeteer</a:t>
            </a:r>
          </a:p>
          <a:p>
            <a:pPr lvl="1"/>
            <a:r>
              <a:rPr lang="en-US" dirty="0"/>
              <a:t>data van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ophalen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zoeken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JS </a:t>
            </a:r>
            <a:r>
              <a:rPr lang="en-US" dirty="0" err="1"/>
              <a:t>evalueren</a:t>
            </a:r>
            <a:r>
              <a:rPr lang="en-US" dirty="0"/>
              <a:t> in browser-context</a:t>
            </a:r>
          </a:p>
          <a:p>
            <a:pPr lvl="1"/>
            <a:r>
              <a:rPr lang="en-US" dirty="0" err="1"/>
              <a:t>JSHandle</a:t>
            </a:r>
            <a:r>
              <a:rPr lang="en-US" dirty="0"/>
              <a:t>/</a:t>
            </a:r>
            <a:r>
              <a:rPr lang="en-US" dirty="0" err="1"/>
              <a:t>ElementHandle</a:t>
            </a:r>
            <a:endParaRPr lang="en-US" dirty="0"/>
          </a:p>
          <a:p>
            <a:pPr lvl="1"/>
            <a:r>
              <a:rPr lang="en-US" dirty="0"/>
              <a:t>Data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ene</a:t>
            </a:r>
            <a:r>
              <a:rPr lang="en-US" dirty="0"/>
              <a:t> browser </a:t>
            </a:r>
            <a:r>
              <a:rPr lang="en-US" dirty="0" err="1"/>
              <a:t>lezen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 in test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browser</a:t>
            </a:r>
          </a:p>
          <a:p>
            <a:pPr lvl="1"/>
            <a:r>
              <a:rPr lang="en-US" dirty="0"/>
              <a:t>tests </a:t>
            </a:r>
            <a:r>
              <a:rPr lang="en-US" dirty="0" err="1"/>
              <a:t>zonder</a:t>
            </a:r>
            <a:r>
              <a:rPr lang="en-US" dirty="0"/>
              <a:t> expect-statements</a:t>
            </a:r>
          </a:p>
          <a:p>
            <a:pPr lvl="1"/>
            <a:r>
              <a:rPr lang="en-US" dirty="0" err="1"/>
              <a:t>actie</a:t>
            </a:r>
            <a:r>
              <a:rPr lang="en-US" dirty="0"/>
              <a:t> in </a:t>
            </a:r>
            <a:r>
              <a:rPr lang="en-US" dirty="0" err="1"/>
              <a:t>ene</a:t>
            </a:r>
            <a:r>
              <a:rPr lang="en-US" dirty="0"/>
              <a:t> browser </a:t>
            </a:r>
            <a:r>
              <a:rPr lang="en-US" dirty="0" err="1"/>
              <a:t>uitvoeren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effect </a:t>
            </a:r>
            <a:r>
              <a:rPr lang="en-US" dirty="0" err="1"/>
              <a:t>checken</a:t>
            </a:r>
            <a:r>
              <a:rPr lang="en-US" dirty="0"/>
              <a:t> in </a:t>
            </a:r>
            <a:r>
              <a:rPr lang="en-US" dirty="0" err="1"/>
              <a:t>andere</a:t>
            </a:r>
            <a:r>
              <a:rPr lang="en-US" dirty="0"/>
              <a:t> browser</a:t>
            </a:r>
          </a:p>
        </p:txBody>
      </p:sp>
    </p:spTree>
    <p:extLst>
      <p:ext uri="{BB962C8B-B14F-4D97-AF65-F5344CB8AC3E}">
        <p14:creationId xmlns:p14="http://schemas.microsoft.com/office/powerpoint/2010/main" val="374122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2294</TotalTime>
  <Words>309</Words>
  <Application>Microsoft Macintosh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Consolas</vt:lpstr>
      <vt:lpstr>Calibri</vt:lpstr>
      <vt:lpstr>Arial</vt:lpstr>
      <vt:lpstr>Office Theme</vt:lpstr>
      <vt:lpstr>Workshop voorbeeld: Suffragium</vt:lpstr>
      <vt:lpstr>Suffragium installeren </vt:lpstr>
      <vt:lpstr>Starting the app</vt:lpstr>
      <vt:lpstr>aanmaken in Suffragium:</vt:lpstr>
      <vt:lpstr>main.e2e.js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Holwerda Robert</dc:creator>
  <cp:lastModifiedBy>Holwerda Robert</cp:lastModifiedBy>
  <cp:revision>4</cp:revision>
  <dcterms:created xsi:type="dcterms:W3CDTF">2019-11-11T20:49:49Z</dcterms:created>
  <dcterms:modified xsi:type="dcterms:W3CDTF">2019-11-13T11:03:50Z</dcterms:modified>
</cp:coreProperties>
</file>