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2"/>
  </p:normalViewPr>
  <p:slideViewPr>
    <p:cSldViewPr snapToGrid="0" snapToObjects="1" showGuides="1">
      <p:cViewPr varScale="1">
        <p:scale>
          <a:sx n="103" d="100"/>
          <a:sy n="103" d="100"/>
        </p:scale>
        <p:origin x="2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276C-7659-2E4E-8797-9E74D1D10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2C6F2-7DD0-F44B-972D-76D1CD35C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17E28-060C-F346-BF28-40213F3A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3AC81-19B8-7F4D-9493-15105DF3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6FF0-0271-BE4F-A545-275DB52A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8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A2C2-EE58-F24E-8225-7AA6FEE9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40FCB-34FF-764C-9D03-AE74AF2E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687E-7AAF-8747-8952-2B0F9E9B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545C-3ADC-D94D-971E-A25CC457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41CD4-9BC9-5748-A349-D81E7426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7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3CC5A-5E4F-604A-B27A-074655D89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ABD95-1BF8-7E48-A8A9-55D8CA547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7CAFA-D3E6-A841-98BF-13BAC4E4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4E0E-52CF-6242-B1D9-8E3BB0D0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30EA3-8A40-4D46-8725-5574ADFD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3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673C-FA85-8943-B34D-0123DE90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6C6D-765C-5748-8824-9259BF3C5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9DF3C-BBD3-1C44-945E-0FC120C7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FF0F5-7BBA-1F4D-B45F-C18658D5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C51D3-6E6E-7A41-826F-EE14D828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9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94F9-2F18-3546-9B33-AF31B848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2BA87-B57D-8A4A-BE9E-38D969217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E10C-AEB4-D345-84C8-650EE6A2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AC7A2-5A38-2B4A-B450-02603700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26CF3-86E8-C640-968A-8678AC9A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3BF5-0D1E-4446-BF60-2AB6CE92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A284-99CC-3846-8269-23588AB1D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B5ABC-EB37-7943-995F-FFAD0D9F0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99DCF-EF56-BB4F-B3A6-884D16F2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79890-A358-A147-8417-B02EC70B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2A692-BB46-9C44-9FA6-629C6468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6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13A9-A1A0-3940-95EF-4390A139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D73EC-83F0-B34C-9374-C3ED15FEB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B2A3A-2C34-654E-A1F2-69B467FA1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EB168-230F-E443-BDD7-7CD18B3D2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EA5B2-5CA4-B549-BBCD-D68A32D2F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7601C-7003-FC4F-96DB-F28BD259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27F2A-415C-934F-9C94-F0EEA844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A60F8-19AA-DE4B-A09E-FA69A25B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5562-BF25-BC4E-8CDB-16BFB612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77764-568E-2045-B997-1C60ED18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8428E-8CBA-8548-A4B0-4E4D3EBD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483D7-013B-BC4F-AA53-18045FDB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1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4ECF2-033A-1547-B2E6-ACB7B838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96F05-1307-9444-8035-45DEB986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DD559-58EE-8A49-B422-6CD9C65F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9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BC90-304B-EB4C-A8AA-1D0836C5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DDA0-6DA0-CA48-9901-5E4999E82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6FF7-F076-0A40-9532-F62E2F711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2C16B-B3E8-E748-958F-E64DC359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CE6A1-CB94-DE4F-B3E9-8DE4EDBF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9CA09-212B-8749-B0E7-F041DAF4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4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3C01-CF6D-FB43-8BAD-7DDD89C7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EC647-F42D-4547-80D4-59F89245A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541F2-EF3C-414C-85A6-699C9AB27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6088F-75CE-F54E-AB38-DABE43D0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471E-9A91-6E4E-A437-059E084888A1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8FA3C-1F91-7847-BEE8-1CB7C4DC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B7A0-6592-1C49-8D4F-5BBE5417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25591-1876-E648-BE72-9341DB6B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68D02-7B7B-BF4C-95E6-2CD4A8188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054B-56DE-0344-8E39-A50943565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471E-9A91-6E4E-A437-059E084888A1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687D-B502-7945-A0D5-523952C09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0156A-9584-E14B-A995-D6AECE5CC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F43A7-F855-A344-899C-4100FDF3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0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w@ww.ww" TargetMode="External"/><Relationship Id="rId2" Type="http://schemas.openxmlformats.org/officeDocument/2006/relationships/hyperlink" Target="mailto:qq@qq.q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5657-91BF-964B-B295-1F614D76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aanmaken</a:t>
            </a:r>
            <a:r>
              <a:rPr lang="en-US" dirty="0"/>
              <a:t> in </a:t>
            </a:r>
            <a:r>
              <a:rPr lang="en-US" dirty="0" err="1"/>
              <a:t>Suffragium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6F0-ACA3-B84C-9812-1B79CAA52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3035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register user 1:</a:t>
            </a:r>
          </a:p>
          <a:p>
            <a:pPr lvl="1"/>
            <a:r>
              <a:rPr lang="en-US" dirty="0">
                <a:hlinkClick r:id="rId2"/>
              </a:rPr>
              <a:t>qq@qq.qq</a:t>
            </a:r>
            <a:endParaRPr lang="en-US" dirty="0"/>
          </a:p>
          <a:p>
            <a:pPr lvl="1"/>
            <a:r>
              <a:rPr lang="en-US" dirty="0" err="1"/>
              <a:t>qqqqqq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register user 2:</a:t>
            </a:r>
          </a:p>
          <a:p>
            <a:pPr lvl="1"/>
            <a:r>
              <a:rPr lang="en-US" dirty="0">
                <a:hlinkClick r:id="rId3"/>
              </a:rPr>
              <a:t>ww@ww.ww</a:t>
            </a:r>
            <a:endParaRPr lang="en-US" dirty="0"/>
          </a:p>
          <a:p>
            <a:pPr lvl="1"/>
            <a:r>
              <a:rPr lang="en-US" dirty="0" err="1"/>
              <a:t>wwwwww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create a question with ‘Star Wars’ in title, and 4 options. </a:t>
            </a:r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who is your favorite Star Wars character?</a:t>
            </a:r>
          </a:p>
          <a:p>
            <a:pPr lvl="2"/>
            <a:r>
              <a:rPr lang="en-US" dirty="0"/>
              <a:t>Yoda</a:t>
            </a:r>
          </a:p>
          <a:p>
            <a:pPr lvl="2"/>
            <a:r>
              <a:rPr lang="en-US" dirty="0"/>
              <a:t> Jar-Jar </a:t>
            </a:r>
            <a:r>
              <a:rPr lang="en-US" dirty="0" err="1"/>
              <a:t>Binks</a:t>
            </a:r>
            <a:endParaRPr lang="en-US" dirty="0"/>
          </a:p>
          <a:p>
            <a:pPr lvl="2"/>
            <a:r>
              <a:rPr lang="en-US" dirty="0"/>
              <a:t>Emperor </a:t>
            </a:r>
            <a:r>
              <a:rPr lang="en-US" dirty="0" err="1"/>
              <a:t>Palpatine</a:t>
            </a:r>
            <a:endParaRPr lang="en-US" dirty="0"/>
          </a:p>
          <a:p>
            <a:pPr lvl="2"/>
            <a:r>
              <a:rPr lang="en-US" dirty="0"/>
              <a:t>General Grievous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4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29370</TotalTime>
  <Words>58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aanmaken in Suffragium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Holwerda Robert</dc:creator>
  <cp:lastModifiedBy>Holwerda Robert</cp:lastModifiedBy>
  <cp:revision>7</cp:revision>
  <dcterms:created xsi:type="dcterms:W3CDTF">2019-04-18T07:12:50Z</dcterms:created>
  <dcterms:modified xsi:type="dcterms:W3CDTF">2019-09-20T09:58:49Z</dcterms:modified>
</cp:coreProperties>
</file>