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7" r:id="rId3"/>
    <p:sldId id="265" r:id="rId4"/>
    <p:sldId id="261" r:id="rId5"/>
    <p:sldId id="266" r:id="rId6"/>
    <p:sldId id="264" r:id="rId7"/>
    <p:sldId id="258" r:id="rId8"/>
    <p:sldId id="259" r:id="rId9"/>
    <p:sldId id="262" r:id="rId10"/>
    <p:sldId id="260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3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8B9EBBA-996F-894A-B54A-D6246ED52CEA}" type="datetimeFigureOut">
              <a:rPr lang="en-US" smtClean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2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7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7302355-E14B-8545-A8F8-0FE83CC9D524}" type="datetimeFigureOut">
              <a:rPr lang="en-US" smtClean="0"/>
              <a:pPr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23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2640F58-564D-2B4F-AE67-E407BA4FCF45}" type="datetimeFigureOut">
              <a:rPr lang="en-US" smtClean="0"/>
              <a:pPr/>
              <a:t>5/23/19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1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9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818C68F-D26B-8F47-958C-23B49CF8A634}" type="datetimeFigureOut">
              <a:rPr lang="en-US" smtClean="0"/>
              <a:pPr/>
              <a:t>5/23/19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27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4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-dojo.org/setup_default_start_point/show/?from=individu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E27E-449D-E246-B9C5-5B7F0944D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F9BDB-A23E-5941-A39B-926F9185F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7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6865-A7DD-8549-B522-F6A2DA97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Protractor</a:t>
            </a:r>
          </a:p>
        </p:txBody>
      </p:sp>
      <p:pic>
        <p:nvPicPr>
          <p:cNvPr id="2050" name="Picture 2" descr="CLOSED-LO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75" y="1656016"/>
            <a:ext cx="4499725" cy="337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8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Voordelen Protractor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“waits” en “sleeps” worden automatisch afgehandeld.</a:t>
            </a:r>
          </a:p>
          <a:p>
            <a:r>
              <a:rPr lang="en-US" dirty="0"/>
              <a:t>Angular-specific locator support</a:t>
            </a:r>
          </a:p>
          <a:p>
            <a:r>
              <a:rPr lang="nl-NL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Appium</a:t>
            </a:r>
            <a:endParaRPr lang="en-US" dirty="0"/>
          </a:p>
        </p:txBody>
      </p:sp>
      <p:pic>
        <p:nvPicPr>
          <p:cNvPr id="3074" name="Picture 2" descr="Mobile Web Apps Testing On Real Devices Using Selenium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969" y="1503362"/>
            <a:ext cx="5080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9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8535-43D9-E549-A37B-B2A1A81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41CC-FDD6-2742-8F1D-94D5C311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https://cyber-dojo.org/setup_default_start_point/show/?from=individual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5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7001-1659-AE4A-BE06-6928D17C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7849-5D3E-D14A-AB06-3F2D8AA8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r>
              <a:rPr lang="en-US" dirty="0"/>
              <a:t> -&gt; more isolation</a:t>
            </a:r>
          </a:p>
          <a:p>
            <a:r>
              <a:rPr lang="en-US" dirty="0"/>
              <a:t>E2e testing -&gt; more integration</a:t>
            </a:r>
          </a:p>
        </p:txBody>
      </p:sp>
    </p:spTree>
    <p:extLst>
      <p:ext uri="{BB962C8B-B14F-4D97-AF65-F5344CB8AC3E}">
        <p14:creationId xmlns:p14="http://schemas.microsoft.com/office/powerpoint/2010/main" val="134134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58A8-CBFA-D94E-9E31-31131E3E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0BEE-81AE-7342-8BEE-8411A81E8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623694"/>
            <a:ext cx="6281873" cy="2923712"/>
          </a:xfrm>
        </p:spPr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in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dagelijks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unit testing</a:t>
            </a:r>
            <a:r>
              <a:rPr lang="en-US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4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B15F-16EC-5F4A-A439-255374E3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AFF0-A7E2-2744-A377-E99C4913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169" y="-554182"/>
            <a:ext cx="6281873" cy="5248622"/>
          </a:xfrm>
        </p:spPr>
        <p:txBody>
          <a:bodyPr/>
          <a:lstStyle/>
          <a:p>
            <a:r>
              <a:rPr lang="en-US" dirty="0" err="1"/>
              <a:t>Lastig</a:t>
            </a:r>
            <a:r>
              <a:rPr lang="en-US" dirty="0"/>
              <a:t> begrip in front-end</a:t>
            </a:r>
          </a:p>
          <a:p>
            <a:pPr lvl="1"/>
            <a:r>
              <a:rPr lang="en-US" dirty="0" err="1"/>
              <a:t>Geisoleerd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(component, class, module)</a:t>
            </a:r>
          </a:p>
          <a:p>
            <a:pPr lvl="1"/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Mocken</a:t>
            </a:r>
            <a:r>
              <a:rPr lang="en-US" dirty="0"/>
              <a:t> / </a:t>
            </a:r>
            <a:r>
              <a:rPr lang="en-US" dirty="0" err="1"/>
              <a:t>stubben</a:t>
            </a:r>
            <a:r>
              <a:rPr lang="en-US" dirty="0"/>
              <a:t> -&gt; </a:t>
            </a:r>
            <a:r>
              <a:rPr lang="en-US" b="1" dirty="0"/>
              <a:t>Test double</a:t>
            </a:r>
          </a:p>
          <a:p>
            <a:pPr lvl="1"/>
            <a:r>
              <a:rPr lang="en-US" dirty="0"/>
              <a:t>TDD</a:t>
            </a:r>
          </a:p>
          <a:p>
            <a:r>
              <a:rPr lang="en-US" dirty="0" err="1"/>
              <a:t>Voordelen</a:t>
            </a:r>
            <a:endParaRPr lang="en-US" dirty="0"/>
          </a:p>
          <a:p>
            <a:pPr lvl="1"/>
            <a:r>
              <a:rPr lang="en-US" dirty="0" err="1"/>
              <a:t>Betere</a:t>
            </a:r>
            <a:r>
              <a:rPr lang="en-US" dirty="0"/>
              <a:t> code </a:t>
            </a:r>
            <a:r>
              <a:rPr lang="en-US" dirty="0" err="1"/>
              <a:t>kwaliteit</a:t>
            </a:r>
            <a:r>
              <a:rPr lang="en-US" dirty="0"/>
              <a:t> -&gt; </a:t>
            </a:r>
            <a:r>
              <a:rPr lang="en-US" dirty="0" err="1"/>
              <a:t>refactoren</a:t>
            </a:r>
            <a:endParaRPr lang="en-US" dirty="0"/>
          </a:p>
          <a:p>
            <a:pPr lvl="1"/>
            <a:r>
              <a:rPr lang="en-US" dirty="0" err="1"/>
              <a:t>Documentatie</a:t>
            </a:r>
            <a:endParaRPr lang="en-US" dirty="0"/>
          </a:p>
          <a:p>
            <a:pPr lvl="1"/>
            <a:r>
              <a:rPr lang="en-US" dirty="0" err="1"/>
              <a:t>Lagere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-&gt; </a:t>
            </a:r>
            <a:r>
              <a:rPr lang="en-US" dirty="0" err="1"/>
              <a:t>lange</a:t>
            </a:r>
            <a:r>
              <a:rPr lang="en-US" dirty="0"/>
              <a:t> </a:t>
            </a:r>
            <a:r>
              <a:rPr lang="en-US" dirty="0" err="1"/>
              <a:t>termijn</a:t>
            </a:r>
            <a:endParaRPr lang="en-US" dirty="0"/>
          </a:p>
          <a:p>
            <a:pPr lvl="1"/>
            <a:r>
              <a:rPr lang="en-US" dirty="0"/>
              <a:t>Minder </a:t>
            </a:r>
            <a:r>
              <a:rPr lang="en-US" dirty="0" err="1"/>
              <a:t>risico</a:t>
            </a:r>
            <a:r>
              <a:rPr lang="en-US" dirty="0"/>
              <a:t> bugs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35DA5-770D-744A-AA7B-020F4A6B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169" y="3710754"/>
            <a:ext cx="4027033" cy="26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9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9116-5AD7-0E43-B66E-F15A7B25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r>
              <a:rPr lang="en-US" dirty="0"/>
              <a:t>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0282-9294-EE4D-9C15-810B9A69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Jasmine</a:t>
            </a:r>
            <a:r>
              <a:rPr lang="en-US" dirty="0"/>
              <a:t> (Junit, </a:t>
            </a:r>
            <a:r>
              <a:rPr lang="en-US" dirty="0" err="1"/>
              <a:t>PHPunit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Karma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uitvoeren</a:t>
            </a:r>
            <a:r>
              <a:rPr lang="en-US" dirty="0"/>
              <a:t> </a:t>
            </a:r>
            <a:r>
              <a:rPr lang="en-US" dirty="0" err="1"/>
              <a:t>taak</a:t>
            </a:r>
            <a:endParaRPr lang="en-US" dirty="0"/>
          </a:p>
          <a:p>
            <a:r>
              <a:rPr lang="en-US" dirty="0"/>
              <a:t>Component </a:t>
            </a:r>
            <a:r>
              <a:rPr lang="en-US" b="1" dirty="0"/>
              <a:t>class</a:t>
            </a:r>
            <a:r>
              <a:rPr lang="en-US" dirty="0"/>
              <a:t> testing</a:t>
            </a:r>
          </a:p>
          <a:p>
            <a:r>
              <a:rPr lang="en-US" dirty="0"/>
              <a:t>Component </a:t>
            </a:r>
            <a:r>
              <a:rPr lang="en-US" b="1" dirty="0"/>
              <a:t>DOM</a:t>
            </a:r>
            <a:r>
              <a:rPr lang="en-US" dirty="0"/>
              <a:t> testing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8956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C631-7974-4644-A13B-A637BF31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8791-97AF-2C49-9E5E-74C101B1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Goede </a:t>
            </a:r>
            <a:r>
              <a:rPr lang="en-US" dirty="0" err="1"/>
              <a:t>manier</a:t>
            </a:r>
            <a:r>
              <a:rPr lang="en-US" dirty="0"/>
              <a:t> om front-end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testbaar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door </a:t>
            </a:r>
            <a:r>
              <a:rPr lang="en-US" dirty="0" err="1"/>
              <a:t>structuur</a:t>
            </a:r>
            <a:r>
              <a:rPr lang="en-US" dirty="0"/>
              <a:t> Angular</a:t>
            </a:r>
          </a:p>
          <a:p>
            <a:r>
              <a:rPr lang="en-US" dirty="0"/>
              <a:t>Unit testing </a:t>
            </a:r>
            <a:r>
              <a:rPr lang="en-US" dirty="0" err="1"/>
              <a:t>niet</a:t>
            </a:r>
            <a:r>
              <a:rPr lang="en-US" dirty="0"/>
              <a:t> zo </a:t>
            </a:r>
            <a:r>
              <a:rPr lang="en-US" dirty="0" err="1"/>
              <a:t>effectief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in back-end </a:t>
            </a:r>
            <a:r>
              <a:rPr lang="en-US" dirty="0" err="1"/>
              <a:t>talen</a:t>
            </a:r>
            <a:endParaRPr lang="en-US" dirty="0"/>
          </a:p>
          <a:p>
            <a:pPr lvl="1"/>
            <a:r>
              <a:rPr lang="en-US" dirty="0" err="1"/>
              <a:t>Gericht</a:t>
            </a:r>
            <a:r>
              <a:rPr lang="en-US" dirty="0"/>
              <a:t> op </a:t>
            </a:r>
            <a:r>
              <a:rPr lang="en-US" dirty="0" err="1"/>
              <a:t>visueel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 (</a:t>
            </a:r>
            <a:r>
              <a:rPr lang="en-US" dirty="0" err="1"/>
              <a:t>moeilijk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met code)</a:t>
            </a:r>
          </a:p>
          <a:p>
            <a:pPr lvl="1"/>
            <a:r>
              <a:rPr lang="en-US" dirty="0"/>
              <a:t>Logica in </a:t>
            </a:r>
            <a:r>
              <a:rPr lang="en-US" dirty="0" err="1"/>
              <a:t>zowel</a:t>
            </a:r>
            <a:r>
              <a:rPr lang="en-US" dirty="0"/>
              <a:t> DOM </a:t>
            </a:r>
            <a:r>
              <a:rPr lang="en-US" dirty="0" err="1"/>
              <a:t>als</a:t>
            </a:r>
            <a:r>
              <a:rPr lang="en-US" dirty="0"/>
              <a:t> Component</a:t>
            </a:r>
          </a:p>
          <a:p>
            <a:pPr lvl="1"/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lastig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achterhalen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de error </a:t>
            </a:r>
            <a:r>
              <a:rPr lang="en-US" dirty="0" err="1"/>
              <a:t>zicht</a:t>
            </a:r>
            <a:r>
              <a:rPr lang="en-US" dirty="0"/>
              <a:t> </a:t>
            </a:r>
            <a:r>
              <a:rPr lang="en-US" dirty="0" err="1"/>
              <a:t>voordoet</a:t>
            </a:r>
            <a:endParaRPr lang="en-US" dirty="0"/>
          </a:p>
          <a:p>
            <a:pPr lvl="1"/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relatief</a:t>
            </a:r>
            <a:r>
              <a:rPr lang="en-US" dirty="0"/>
              <a:t> </a:t>
            </a:r>
            <a:r>
              <a:rPr lang="en-US" dirty="0" err="1"/>
              <a:t>traag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1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7FA8-E3EE-0146-9D82-8F5BA0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 is </a:t>
            </a:r>
            <a:r>
              <a:rPr lang="en-US" dirty="0" err="1"/>
              <a:t>meer</a:t>
            </a:r>
            <a:r>
              <a:rPr lang="en-US" dirty="0"/>
              <a:t>..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00846-4D6C-2E4C-B3EC-A238B6E4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311" y="1975566"/>
            <a:ext cx="4697992" cy="24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4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9C6E-D969-CD47-95EE-1E5D0445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 lab Facebook</a:t>
            </a:r>
          </a:p>
        </p:txBody>
      </p:sp>
      <p:pic>
        <p:nvPicPr>
          <p:cNvPr id="1026" name="Picture 2" descr="https://code.fb.com/wp-content/uploads/2016/07/GNIj0ABUuPcitI8FAPRW3y4AAAAAbj0JAAA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42" y="803275"/>
            <a:ext cx="3321258" cy="282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ode.fb.com/wp-content/uploads/2016/07/GNEj0ACOS0-NukoCAIpxZywAAAAAbj0JAA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99" y="1185263"/>
            <a:ext cx="2753880" cy="20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de.fb.com/wp-content/uploads/2016/07/GJ9e0ADUTQGU7F0AACqkrhgAAAAAbj0JAAA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29" y="3774614"/>
            <a:ext cx="2771920" cy="181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72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30DD-1C68-1644-9EA7-D4F3CE4F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E732-BE1B-7B4B-B51D-4AAF108F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Protractor</a:t>
            </a:r>
          </a:p>
          <a:p>
            <a:r>
              <a:rPr lang="en-US" dirty="0"/>
              <a:t>End to end testing </a:t>
            </a:r>
            <a:r>
              <a:rPr lang="en-US" dirty="0" err="1"/>
              <a:t>voor</a:t>
            </a:r>
            <a:r>
              <a:rPr lang="en-US" dirty="0"/>
              <a:t> angular</a:t>
            </a:r>
          </a:p>
          <a:p>
            <a:r>
              <a:rPr lang="en-US" dirty="0" err="1"/>
              <a:t>Daadwerkelijk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browser </a:t>
            </a:r>
            <a:r>
              <a:rPr lang="en-US" dirty="0" err="1"/>
              <a:t>openen</a:t>
            </a:r>
            <a:endParaRPr lang="en-US" dirty="0"/>
          </a:p>
          <a:p>
            <a:r>
              <a:rPr lang="en-US" dirty="0" err="1"/>
              <a:t>Alle</a:t>
            </a:r>
            <a:r>
              <a:rPr lang="en-US" dirty="0"/>
              <a:t> dependencies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(</a:t>
            </a:r>
            <a:r>
              <a:rPr lang="en-US" dirty="0" err="1"/>
              <a:t>testDb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190863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{EB8C5C53-A48B-7D4F-891E-DE852D66C63A}tf16401369</Template>
  <TotalTime>385</TotalTime>
  <Words>202</Words>
  <Application>Microsoft Macintosh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</vt:lpstr>
      <vt:lpstr>Rockwell</vt:lpstr>
      <vt:lpstr>Wingdings</vt:lpstr>
      <vt:lpstr>Atlas</vt:lpstr>
      <vt:lpstr>Testing mobile apps</vt:lpstr>
      <vt:lpstr>Agenda</vt:lpstr>
      <vt:lpstr>UNIT testing</vt:lpstr>
      <vt:lpstr>Unittesting</vt:lpstr>
      <vt:lpstr>Unittest in JS</vt:lpstr>
      <vt:lpstr>Conclusie</vt:lpstr>
      <vt:lpstr>Er is meer.. </vt:lpstr>
      <vt:lpstr>Mobile device lab Facebook</vt:lpstr>
      <vt:lpstr>E2e testing</vt:lpstr>
      <vt:lpstr>Protractor</vt:lpstr>
      <vt:lpstr>Voordelen Protractor</vt:lpstr>
      <vt:lpstr>Appium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Jelle Pals</dc:creator>
  <cp:lastModifiedBy>Jelle Pals</cp:lastModifiedBy>
  <cp:revision>75</cp:revision>
  <dcterms:created xsi:type="dcterms:W3CDTF">2019-05-18T09:31:41Z</dcterms:created>
  <dcterms:modified xsi:type="dcterms:W3CDTF">2019-05-23T17:09:42Z</dcterms:modified>
</cp:coreProperties>
</file>