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06AEE-49D9-6297-ADC8-73E07C038D1D}" v="44" dt="2024-06-19T03:51:2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36244" y="49301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787996" y="2181342"/>
            <a:ext cx="9655684" cy="60700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 smtClean="0">
                <a:latin typeface="Times New Roman" panose="02020603050405020304"/>
                <a:cs typeface="Times New Roman" panose="02020603050405020304"/>
              </a:rPr>
              <a:t>SHAIK ABU HANIEF</a:t>
            </a:r>
            <a:endParaRPr lang="en-US" sz="28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GB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lang="en-GB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lang="en-GB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14575" y="3059668"/>
            <a:ext cx="7954735" cy="3683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SHAIK ABU HANIEF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CSELAB</cp:lastModifiedBy>
  <cp:revision>49</cp:revision>
  <dcterms:created xsi:type="dcterms:W3CDTF">2024-06-03T05:48:00Z</dcterms:created>
  <dcterms:modified xsi:type="dcterms:W3CDTF">2024-06-21T04:45:05Z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