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Shaik Abu </a:t>
            </a: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Hanief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ID :abuhaniefshaik@gmail.com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:Ideal institute of technology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3950" y="4705250"/>
            <a:ext cx="580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Kali Linux /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June 2024 to 15 July 2024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447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923FF-65A7-86CA-0A41-8A3C33F63D0D}"/>
              </a:ext>
            </a:extLst>
          </p:cNvPr>
          <p:cNvSpPr txBox="1"/>
          <p:nvPr/>
        </p:nvSpPr>
        <p:spPr>
          <a:xfrm>
            <a:off x="3047215" y="3277468"/>
            <a:ext cx="7209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https://github.com/HANIEF1103/steganography.git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457200" marR="5080" lvl="0" indent="0" algn="just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gdLst/>
              <a:ahLst/>
              <a:cxn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150" rIns="0" bIns="0" anchor="t" anchorCtr="0">
            <a:spAutoFit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Trebuchet MS</vt:lpstr>
      <vt:lpstr>Simple Light</vt:lpstr>
      <vt:lpstr>STUDENT DETAILS</vt:lpstr>
      <vt:lpstr>HIDING A TEXT INSIDE AN IMAGE USING STEGANOGRAPHY</vt:lpstr>
      <vt:lpstr>AGENDA</vt:lpstr>
      <vt:lpstr>PROJECT OVERVIEW</vt:lpstr>
      <vt:lpstr>WHO ARE THE END USERS OF THIS PROJECT ?</vt:lpstr>
      <vt:lpstr>YOUR SOLUTION AND ITS VALUE PROPOSITION</vt:lpstr>
      <vt:lpstr>HOW DID YOU CUSTOMIZE THE PROJECT AND MAKE IT YOUR OWN</vt:lpstr>
      <vt:lpstr>MODELLING</vt:lpstr>
      <vt:lpstr>RESULTS</vt:lpstr>
      <vt:lpstr>Original image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ASMITH SULTHANA</dc:creator>
  <cp:lastModifiedBy>Diya reshma shaik</cp:lastModifiedBy>
  <cp:revision>1</cp:revision>
  <dcterms:modified xsi:type="dcterms:W3CDTF">2024-07-12T12:40:47Z</dcterms:modified>
</cp:coreProperties>
</file>