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sldIdLst>
    <p:sldId id="256" r:id="rId5"/>
    <p:sldId id="261" r:id="rId6"/>
    <p:sldId id="257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49B7-8AF6-AAD0-7E70-344482E7C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F591A-E95A-73E9-3035-8878F3EBD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1171-99F7-617E-81C5-960C67CB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3E-E70B-41BE-BC35-E339D00FE31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ACD0-B605-6B67-4A3A-91FD6B02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3F915-39F9-BB4E-301A-B3B3839E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9C44-E6BC-4F05-8557-0AA938A3B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4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11C0-B0C5-072D-6697-341E8BCD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D119D-CBC6-6B57-51E4-4A742CC9A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50739-8567-6CF1-17B1-2B5882EF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3E-E70B-41BE-BC35-E339D00FE31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4F37-F638-047A-D0DF-EA48876D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CA35-CCBB-93BB-D8F8-05B7FFA6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9C44-E6BC-4F05-8557-0AA938A3B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92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BD9C5-65E8-97F4-B920-0957F3E20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82DC5-E559-D9C4-3BB9-CB46493E8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F3D8-5D52-E012-A21D-0A8AC7FB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3E-E70B-41BE-BC35-E339D00FE31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04D5-C5D0-2546-14BB-1D6B83CF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44D1-13FF-B089-C8B8-DA1B394C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9C44-E6BC-4F05-8557-0AA938A3B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0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CE27-052A-B828-E0D8-83B43B83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AC98-909D-01C5-B491-9B22EBAA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FA2B-3DAB-451D-6A20-1A50C753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3E-E70B-41BE-BC35-E339D00FE31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1247-CBF1-F849-E7FF-97D74F8D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AADF8-E80B-5DE4-082F-E250A32B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9C44-E6BC-4F05-8557-0AA938A3B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7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4D94-2156-0B38-4335-3D093CDC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B3BE3-5686-8878-DE83-A31BDD01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4CC2-5F81-0054-E17E-1308CD21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3E-E70B-41BE-BC35-E339D00FE31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7E8A-3847-6372-8A5B-E61C1F09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34057-A381-3653-5FFD-9131D3B3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9C44-E6BC-4F05-8557-0AA938A3B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9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0189-0A68-8797-B33D-DFA7F65B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1DA13-4DAF-EE85-15D8-BB2536F19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D0F50-9027-2247-0971-30BB94E2E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75E1B-CC05-F9DE-83F2-F214FAD1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3E-E70B-41BE-BC35-E339D00FE31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367DF-ACC1-056A-DB58-1B5C90B0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8D752-02E1-6F8A-285E-E45CCB2D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9C44-E6BC-4F05-8557-0AA938A3B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86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F4F8-E7AF-33B0-6C16-79BBBF9F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07301-A2F4-8E20-90EA-BBE26249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BAA0D-AAFA-0969-812A-087A0AD7B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34A00-E32F-17C7-09AB-96B04937C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9873E-08A6-FAD0-28B4-3E305FF16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FECA1-0D45-DBCE-3A2D-20E38C5F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3E-E70B-41BE-BC35-E339D00FE31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3E5F4-9EAC-0AB2-DEEE-559B8BBC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D082B-3166-40F8-FCE3-F0BF9524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9C44-E6BC-4F05-8557-0AA938A3B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24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EEB0-4A51-DB54-8E39-C4C6B1DE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C2985-8C95-D620-1B80-B2F014BC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3E-E70B-41BE-BC35-E339D00FE31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928F1-65FA-3411-1DA9-29681E4A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0139A-9B0C-9620-EB88-0D31291B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9C44-E6BC-4F05-8557-0AA938A3B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98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8EF22-9449-F05E-576A-92672C80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3E-E70B-41BE-BC35-E339D00FE31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17432-57B8-AD9D-38AD-343D81CC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F241B-6E0D-487F-55CE-4ED426CF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9C44-E6BC-4F05-8557-0AA938A3B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77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3042-2B0F-17BC-FA49-22E29867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C7F3-3A23-0784-FDC7-73195A38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F96F-B69D-C242-FFC7-BB963F1A5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468D4-33B8-C2CC-362B-9AFE2217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3E-E70B-41BE-BC35-E339D00FE31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DBE14-B204-5EE1-8AA4-C21CC775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16B65-F8EB-5F97-CA7C-DDF68F8C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9C44-E6BC-4F05-8557-0AA938A3B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4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35F4-E208-C617-1D2B-EEC2593B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8BA3C-F648-D57F-E4DB-D55EE3F44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8B4D8-0C58-A9B2-80B0-D6CB62F53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545B5-BAEE-8B51-3411-476A3862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3E-E70B-41BE-BC35-E339D00FE31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52010-582B-D8DC-D746-1B829D39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60B4F-B874-DA15-5B73-7B553B59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9C44-E6BC-4F05-8557-0AA938A3B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35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E3DE8-8BC5-7351-D325-8CA08405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D9EC2-8C5A-DBBA-BDEC-5AF4E94CD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55929-D1FB-0D0F-4F4A-DE4F9AC9E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6443E-E70B-41BE-BC35-E339D00FE31D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727B-97F6-6770-4B28-7110EF218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BF53-DB10-3DFC-4FE6-601FC5F24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29C44-E6BC-4F05-8557-0AA938A3B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4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83D1-4503-1A57-615A-B6F9F22F6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THE PROFIT VALUE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5148E-B4ED-14D5-124C-D441C32BA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-M. SAI HANITH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67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BA6D-A7EA-53E9-AA29-0E8DF91A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FD158-36D6-43E1-961F-41766178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of this project is to find the best algorithm which predicts profit value of a company</a:t>
            </a:r>
            <a:r>
              <a:rPr lang="en-IN" dirty="0"/>
              <a:t>.</a:t>
            </a:r>
          </a:p>
          <a:p>
            <a:r>
              <a:rPr lang="en-IN" dirty="0"/>
              <a:t>To find the profit value of a company we will take R and D spend, Administration and Marketing Spend as input variables</a:t>
            </a:r>
            <a:r>
              <a:rPr lang="en-US" dirty="0"/>
              <a:t>.</a:t>
            </a:r>
            <a:endParaRPr lang="en-IN" dirty="0"/>
          </a:p>
          <a:p>
            <a:r>
              <a:rPr lang="en-IN" dirty="0"/>
              <a:t>This project contains steps like: Data Collection, Data Cleaning, Data Analysis and Exploration and Data Modelling</a:t>
            </a:r>
          </a:p>
          <a:p>
            <a:r>
              <a:rPr lang="en-IN" dirty="0"/>
              <a:t>Each step will be discussed clearly in next slides</a:t>
            </a:r>
          </a:p>
          <a:p>
            <a:r>
              <a:rPr lang="en-IN" dirty="0"/>
              <a:t>Versions of libraries I have used: </a:t>
            </a:r>
          </a:p>
          <a:p>
            <a:r>
              <a:rPr lang="en-IN" dirty="0" err="1"/>
              <a:t>Numpy</a:t>
            </a:r>
            <a:r>
              <a:rPr lang="en-IN" dirty="0"/>
              <a:t> -&gt; 1.24.3              Pandas -&gt; 2.0.1</a:t>
            </a:r>
          </a:p>
          <a:p>
            <a:r>
              <a:rPr lang="en-US" dirty="0"/>
              <a:t>Matplotlib -&gt;    3.7.1        </a:t>
            </a:r>
            <a:r>
              <a:rPr lang="en-US" dirty="0" err="1"/>
              <a:t>sklearn</a:t>
            </a:r>
            <a:r>
              <a:rPr lang="en-US"/>
              <a:t> -&gt; 1.2.1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1DA2-1140-2016-3561-03B25DDC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AND CLEANING: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6D30-3B55-5634-595F-92983A9E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Loaded the Data into a Pandas DataFrame from the csv file provided</a:t>
            </a:r>
            <a:r>
              <a:rPr lang="en-IN"/>
              <a:t>.</a:t>
            </a:r>
          </a:p>
          <a:p>
            <a:r>
              <a:rPr lang="en-IN"/>
              <a:t>It contains four columns and fifty rows.</a:t>
            </a:r>
          </a:p>
          <a:p>
            <a:r>
              <a:rPr lang="en-IN"/>
              <a:t>In those three columns are Independent variables and one column is to be predicted i.e. dependent variable.</a:t>
            </a:r>
          </a:p>
          <a:p>
            <a:r>
              <a:rPr lang="en-US"/>
              <a:t>Tried to find any Null values or outliers to replace with appropriate values , But there were none.</a:t>
            </a:r>
          </a:p>
          <a:p>
            <a:r>
              <a:rPr lang="en-US"/>
              <a:t>Tried to find correlations between columns to find any redundant Data but there were none.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99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2F21-612F-8615-6778-33E292C2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 AND EXPLORATION: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8CC7-B4DE-3340-C64E-FFF5C184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plotting and analysis I have used matplotlib library.</a:t>
            </a:r>
          </a:p>
          <a:p>
            <a:r>
              <a:rPr lang="en-US" dirty="0"/>
              <a:t>First tried to find the most related column or variable among the three independent variables to the result, It was R and D spend.</a:t>
            </a:r>
          </a:p>
          <a:p>
            <a:r>
              <a:rPr lang="en-US" dirty="0"/>
              <a:t>Then I plotted the graphs between the independent variables and the result variable, to find out how spread the data was. </a:t>
            </a:r>
          </a:p>
          <a:p>
            <a:r>
              <a:rPr lang="en-US" dirty="0"/>
              <a:t>Then data was very spread the graphs between R and D and profit was not linear at first but it was kind of a Linear 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CB9F-E91F-14E4-A363-C7FFA7B8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B669-AB22-5411-E742-69B9618E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with the help of scikit learn, I have split the data into two sets one for training and one of testing</a:t>
            </a:r>
          </a:p>
          <a:p>
            <a:r>
              <a:rPr lang="en-US" dirty="0"/>
              <a:t>I used two different regression algorithms to find which is more accurate</a:t>
            </a:r>
          </a:p>
          <a:p>
            <a:r>
              <a:rPr lang="en-US" dirty="0"/>
              <a:t>Decision trees and Linear Regression</a:t>
            </a:r>
          </a:p>
          <a:p>
            <a:r>
              <a:rPr lang="en-US" dirty="0"/>
              <a:t>Linear Regression gave better accuracy than the Decision trees</a:t>
            </a:r>
          </a:p>
          <a:p>
            <a:r>
              <a:rPr lang="en-US" dirty="0"/>
              <a:t>The r2 score of Linear Regression was around 0.94 plus which gives us results with maximum accuracy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35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4FA2-C902-2EAA-22FC-314D72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EB84-77E9-3FCF-CC01-6387D6D6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based on the data provided the Linear Regression algorithm is the best algorithm to predict the profit value of the company.</a:t>
            </a:r>
          </a:p>
          <a:p>
            <a:r>
              <a:rPr lang="en-US" dirty="0"/>
              <a:t>Decision tree algorithm will also provide the accuracy close to 90 percent.</a:t>
            </a:r>
          </a:p>
          <a:p>
            <a:r>
              <a:rPr lang="en-US" dirty="0"/>
              <a:t>But we have to choose the best algorithm which gives a decent accuracy in every aspect and that is Linear Regression algorithm.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16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432F9F1BF3114C986970100860E71C" ma:contentTypeVersion="2" ma:contentTypeDescription="Create a new document." ma:contentTypeScope="" ma:versionID="3d439c9c864523ac5ee8910e2f44784a">
  <xsd:schema xmlns:xsd="http://www.w3.org/2001/XMLSchema" xmlns:xs="http://www.w3.org/2001/XMLSchema" xmlns:p="http://schemas.microsoft.com/office/2006/metadata/properties" xmlns:ns3="04b3414f-1b4d-46ef-ab43-b010ba38db34" targetNamespace="http://schemas.microsoft.com/office/2006/metadata/properties" ma:root="true" ma:fieldsID="e5a838e931c26c14efeb44c22af0b6f2" ns3:_="">
    <xsd:import namespace="04b3414f-1b4d-46ef-ab43-b010ba38db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b3414f-1b4d-46ef-ab43-b010ba38db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82B6D0-8A82-426C-B2A4-621EEEFCFA2D}">
  <ds:schemaRefs>
    <ds:schemaRef ds:uri="04b3414f-1b4d-46ef-ab43-b010ba38db34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49D9824-A554-4835-8BED-CD4B55F97A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b3414f-1b4d-46ef-ab43-b010ba38db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80B3DE-85F7-45DA-9BDD-0F38C27F36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413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PREDICTING THE PROFIT VALUE </vt:lpstr>
      <vt:lpstr>INTRODUCTION:</vt:lpstr>
      <vt:lpstr>DATA COLLECTION AND CLEANING:</vt:lpstr>
      <vt:lpstr>DATA ANALYSIS AND EXPLORATION:</vt:lpstr>
      <vt:lpstr>DATA MODELLING: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PRESENTION ON PROJECT</dc:title>
  <dc:creator>B21CS081</dc:creator>
  <cp:lastModifiedBy>B21CS081</cp:lastModifiedBy>
  <cp:revision>3</cp:revision>
  <dcterms:created xsi:type="dcterms:W3CDTF">2023-06-08T18:06:56Z</dcterms:created>
  <dcterms:modified xsi:type="dcterms:W3CDTF">2023-06-10T18:55:38Z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0x010100CB432F9F1BF3114C986970100860E71C</vt:lpwstr>
  </property>
</Properties>
</file>