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AF35E-F5C7-4312-839D-611F4726A683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7DF6EDA-7FD4-4769-8E16-F9A05C32ACF6}">
      <dgm:prSet phldrT="[텍스트]" custT="1"/>
      <dgm:spPr/>
      <dgm:t>
        <a:bodyPr/>
        <a:lstStyle/>
        <a:p>
          <a:pPr latinLnBrk="1"/>
          <a:endParaRPr lang="ko-KR" altLang="en-US" sz="4000" dirty="0"/>
        </a:p>
      </dgm:t>
    </dgm:pt>
    <dgm:pt modelId="{0741067B-C188-4C5F-833E-FCD93799C5A2}" type="parTrans" cxnId="{437466CC-B6E6-41E9-98C7-771542868525}">
      <dgm:prSet/>
      <dgm:spPr/>
      <dgm:t>
        <a:bodyPr/>
        <a:lstStyle/>
        <a:p>
          <a:pPr latinLnBrk="1"/>
          <a:endParaRPr lang="ko-KR" altLang="en-US"/>
        </a:p>
      </dgm:t>
    </dgm:pt>
    <dgm:pt modelId="{E7A3F3AE-12D1-4E08-BF40-E3986C950C3F}" type="sibTrans" cxnId="{437466CC-B6E6-41E9-98C7-771542868525}">
      <dgm:prSet/>
      <dgm:spPr/>
      <dgm:t>
        <a:bodyPr/>
        <a:lstStyle/>
        <a:p>
          <a:pPr latinLnBrk="1"/>
          <a:endParaRPr lang="ko-KR" altLang="en-US"/>
        </a:p>
      </dgm:t>
    </dgm:pt>
    <dgm:pt modelId="{77F13864-28E8-4A16-A00B-07AB6848BC46}">
      <dgm:prSet phldrT="[텍스트]" custT="1"/>
      <dgm:spPr/>
      <dgm:t>
        <a:bodyPr anchor="ctr"/>
        <a:lstStyle/>
        <a:p>
          <a:pPr latinLnBrk="1"/>
          <a:r>
            <a:rPr lang="en-US" altLang="ko-KR" sz="2400" dirty="0" smtClean="0"/>
            <a:t>GPS</a:t>
          </a:r>
          <a:r>
            <a:rPr lang="ko-KR" altLang="en-US" sz="2400" dirty="0" smtClean="0"/>
            <a:t>기반 지도상 조깅 경로 기록</a:t>
          </a:r>
          <a:endParaRPr lang="ko-KR" altLang="en-US" sz="2400" dirty="0"/>
        </a:p>
      </dgm:t>
    </dgm:pt>
    <dgm:pt modelId="{1E2C8D7B-E188-4643-B154-A8C672B5606D}" type="parTrans" cxnId="{0FDEDD97-FE95-4661-92C7-8271F3FF3208}">
      <dgm:prSet/>
      <dgm:spPr/>
      <dgm:t>
        <a:bodyPr/>
        <a:lstStyle/>
        <a:p>
          <a:pPr latinLnBrk="1"/>
          <a:endParaRPr lang="ko-KR" altLang="en-US"/>
        </a:p>
      </dgm:t>
    </dgm:pt>
    <dgm:pt modelId="{1E647F02-163C-4B4E-A541-3B095F8316A4}" type="sibTrans" cxnId="{0FDEDD97-FE95-4661-92C7-8271F3FF3208}">
      <dgm:prSet/>
      <dgm:spPr/>
      <dgm:t>
        <a:bodyPr/>
        <a:lstStyle/>
        <a:p>
          <a:pPr latinLnBrk="1"/>
          <a:endParaRPr lang="ko-KR" altLang="en-US"/>
        </a:p>
      </dgm:t>
    </dgm:pt>
    <dgm:pt modelId="{DE048F9D-D509-42BF-BBDD-D1ED34A75B22}">
      <dgm:prSet phldrT="[텍스트]" custT="1"/>
      <dgm:spPr/>
      <dgm:t>
        <a:bodyPr anchor="ctr"/>
        <a:lstStyle/>
        <a:p>
          <a:pPr latinLnBrk="1"/>
          <a:r>
            <a:rPr lang="ko-KR" altLang="en-US" sz="2400" dirty="0" smtClean="0"/>
            <a:t>조깅 경로 거리를 기준으로 칼로리 소모량 표시</a:t>
          </a:r>
          <a:endParaRPr lang="ko-KR" altLang="en-US" sz="2400" dirty="0"/>
        </a:p>
      </dgm:t>
    </dgm:pt>
    <dgm:pt modelId="{08B34633-C44D-40AF-B889-EFA5D3661882}" type="parTrans" cxnId="{4FB69049-C6E5-4F09-BDC7-A3BC79132AE7}">
      <dgm:prSet/>
      <dgm:spPr/>
      <dgm:t>
        <a:bodyPr/>
        <a:lstStyle/>
        <a:p>
          <a:pPr latinLnBrk="1"/>
          <a:endParaRPr lang="ko-KR" altLang="en-US"/>
        </a:p>
      </dgm:t>
    </dgm:pt>
    <dgm:pt modelId="{A74DAC75-F6E4-4099-BCEB-F2E854C77389}" type="sibTrans" cxnId="{4FB69049-C6E5-4F09-BDC7-A3BC79132AE7}">
      <dgm:prSet/>
      <dgm:spPr/>
      <dgm:t>
        <a:bodyPr/>
        <a:lstStyle/>
        <a:p>
          <a:pPr latinLnBrk="1"/>
          <a:endParaRPr lang="ko-KR" altLang="en-US"/>
        </a:p>
      </dgm:t>
    </dgm:pt>
    <dgm:pt modelId="{CB7A63E8-CC99-4B5E-B3C6-71619CE10FD5}">
      <dgm:prSet phldrT="[텍스트]" custT="1"/>
      <dgm:spPr/>
      <dgm:t>
        <a:bodyPr anchor="ctr"/>
        <a:lstStyle/>
        <a:p>
          <a:pPr latinLnBrk="1"/>
          <a:r>
            <a:rPr lang="ko-KR" altLang="en-US" sz="2400" dirty="0" smtClean="0"/>
            <a:t>가속도 센서 기반 </a:t>
          </a:r>
          <a:r>
            <a:rPr lang="ko-KR" altLang="en-US" sz="2400" dirty="0" err="1" smtClean="0"/>
            <a:t>만보계</a:t>
          </a:r>
          <a:r>
            <a:rPr lang="ko-KR" altLang="en-US" sz="2400" dirty="0" smtClean="0"/>
            <a:t> 기능 구현</a:t>
          </a:r>
          <a:endParaRPr lang="ko-KR" altLang="en-US" sz="2400" dirty="0"/>
        </a:p>
      </dgm:t>
    </dgm:pt>
    <dgm:pt modelId="{E0BF845C-04BB-41CB-A5D0-8F79565305AA}" type="parTrans" cxnId="{9911ED19-3BA1-4907-8228-8F6742A793E1}">
      <dgm:prSet/>
      <dgm:spPr/>
      <dgm:t>
        <a:bodyPr/>
        <a:lstStyle/>
        <a:p>
          <a:pPr latinLnBrk="1"/>
          <a:endParaRPr lang="ko-KR" altLang="en-US"/>
        </a:p>
      </dgm:t>
    </dgm:pt>
    <dgm:pt modelId="{E8C9D29A-75F7-4E01-B551-779E33D4C72D}" type="sibTrans" cxnId="{9911ED19-3BA1-4907-8228-8F6742A793E1}">
      <dgm:prSet/>
      <dgm:spPr/>
      <dgm:t>
        <a:bodyPr/>
        <a:lstStyle/>
        <a:p>
          <a:pPr latinLnBrk="1"/>
          <a:endParaRPr lang="ko-KR" altLang="en-US"/>
        </a:p>
      </dgm:t>
    </dgm:pt>
    <dgm:pt modelId="{FD522842-91A8-4780-AC03-9C835C018E8F}">
      <dgm:prSet phldrT="[텍스트]" custT="1"/>
      <dgm:spPr/>
      <dgm:t>
        <a:bodyPr anchor="ctr"/>
        <a:lstStyle/>
        <a:p>
          <a:pPr latinLnBrk="1"/>
          <a:r>
            <a:rPr lang="ko-KR" altLang="en-US" sz="2400" dirty="0" smtClean="0"/>
            <a:t>칼로리 소모 정보 캘린더 표시</a:t>
          </a:r>
          <a:endParaRPr lang="ko-KR" altLang="en-US" sz="2400" dirty="0"/>
        </a:p>
      </dgm:t>
    </dgm:pt>
    <dgm:pt modelId="{92064548-5C4F-4651-A0A9-3179A11C5DAB}" type="parTrans" cxnId="{A314362C-6776-483D-A230-A21F6B6ADE0C}">
      <dgm:prSet/>
      <dgm:spPr/>
      <dgm:t>
        <a:bodyPr/>
        <a:lstStyle/>
        <a:p>
          <a:pPr latinLnBrk="1"/>
          <a:endParaRPr lang="ko-KR" altLang="en-US"/>
        </a:p>
      </dgm:t>
    </dgm:pt>
    <dgm:pt modelId="{9E2D0C45-F173-46D5-8CE7-548D1B687F10}" type="sibTrans" cxnId="{A314362C-6776-483D-A230-A21F6B6ADE0C}">
      <dgm:prSet/>
      <dgm:spPr/>
      <dgm:t>
        <a:bodyPr/>
        <a:lstStyle/>
        <a:p>
          <a:pPr latinLnBrk="1"/>
          <a:endParaRPr lang="ko-KR" altLang="en-US"/>
        </a:p>
      </dgm:t>
    </dgm:pt>
    <dgm:pt modelId="{23E373C0-4515-4506-916C-ED1247A1BEC2}" type="pres">
      <dgm:prSet presAssocID="{F50AF35E-F5C7-4312-839D-611F4726A683}" presName="vert0" presStyleCnt="0">
        <dgm:presLayoutVars>
          <dgm:dir/>
          <dgm:animOne val="branch"/>
          <dgm:animLvl val="lvl"/>
        </dgm:presLayoutVars>
      </dgm:prSet>
      <dgm:spPr/>
    </dgm:pt>
    <dgm:pt modelId="{8941F6D1-6A9A-410D-8EF1-F22E2694D0D6}" type="pres">
      <dgm:prSet presAssocID="{D7DF6EDA-7FD4-4769-8E16-F9A05C32ACF6}" presName="thickLine" presStyleLbl="alignNode1" presStyleIdx="0" presStyleCnt="1"/>
      <dgm:spPr/>
    </dgm:pt>
    <dgm:pt modelId="{E40F8981-5DED-44F2-A241-ED6B29F25442}" type="pres">
      <dgm:prSet presAssocID="{D7DF6EDA-7FD4-4769-8E16-F9A05C32ACF6}" presName="horz1" presStyleCnt="0"/>
      <dgm:spPr/>
    </dgm:pt>
    <dgm:pt modelId="{1045AF8E-1093-4F3F-9985-0135D0EC3E31}" type="pres">
      <dgm:prSet presAssocID="{D7DF6EDA-7FD4-4769-8E16-F9A05C32ACF6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933F2C1-C0EB-4ECC-9C35-9EADF34CC0E6}" type="pres">
      <dgm:prSet presAssocID="{D7DF6EDA-7FD4-4769-8E16-F9A05C32ACF6}" presName="vert1" presStyleCnt="0"/>
      <dgm:spPr/>
    </dgm:pt>
    <dgm:pt modelId="{EF3A839F-CF51-4326-ACFB-5675C77E8CFA}" type="pres">
      <dgm:prSet presAssocID="{77F13864-28E8-4A16-A00B-07AB6848BC46}" presName="vertSpace2a" presStyleCnt="0"/>
      <dgm:spPr/>
    </dgm:pt>
    <dgm:pt modelId="{309E9753-0D56-48EC-84AA-C12DD5ACB6E5}" type="pres">
      <dgm:prSet presAssocID="{77F13864-28E8-4A16-A00B-07AB6848BC46}" presName="horz2" presStyleCnt="0"/>
      <dgm:spPr/>
    </dgm:pt>
    <dgm:pt modelId="{AC78F3CB-2669-48CB-B078-128CF6AD2386}" type="pres">
      <dgm:prSet presAssocID="{77F13864-28E8-4A16-A00B-07AB6848BC46}" presName="horzSpace2" presStyleCnt="0"/>
      <dgm:spPr/>
    </dgm:pt>
    <dgm:pt modelId="{798F6F02-ABAB-4977-AAE1-3927D9589266}" type="pres">
      <dgm:prSet presAssocID="{77F13864-28E8-4A16-A00B-07AB6848BC46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51C9D01-84B7-4608-9338-3BC3567AD8C2}" type="pres">
      <dgm:prSet presAssocID="{77F13864-28E8-4A16-A00B-07AB6848BC46}" presName="vert2" presStyleCnt="0"/>
      <dgm:spPr/>
    </dgm:pt>
    <dgm:pt modelId="{EA869025-2533-43E8-8DAF-E14FE060964F}" type="pres">
      <dgm:prSet presAssocID="{77F13864-28E8-4A16-A00B-07AB6848BC46}" presName="thinLine2b" presStyleLbl="callout" presStyleIdx="0" presStyleCnt="4"/>
      <dgm:spPr/>
    </dgm:pt>
    <dgm:pt modelId="{BC725349-EFA7-4768-A7C4-70DD204768E3}" type="pres">
      <dgm:prSet presAssocID="{77F13864-28E8-4A16-A00B-07AB6848BC46}" presName="vertSpace2b" presStyleCnt="0"/>
      <dgm:spPr/>
    </dgm:pt>
    <dgm:pt modelId="{5557EAFF-7500-452D-9526-DC1C73F41354}" type="pres">
      <dgm:prSet presAssocID="{DE048F9D-D509-42BF-BBDD-D1ED34A75B22}" presName="horz2" presStyleCnt="0"/>
      <dgm:spPr/>
    </dgm:pt>
    <dgm:pt modelId="{70C54D12-1F83-4DD4-824C-67FDA8C1E076}" type="pres">
      <dgm:prSet presAssocID="{DE048F9D-D509-42BF-BBDD-D1ED34A75B22}" presName="horzSpace2" presStyleCnt="0"/>
      <dgm:spPr/>
    </dgm:pt>
    <dgm:pt modelId="{9365C987-49A0-42E3-B875-FA63C518A795}" type="pres">
      <dgm:prSet presAssocID="{DE048F9D-D509-42BF-BBDD-D1ED34A75B22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C0E1ADF-E0C4-4DED-9B5E-073C0FF5A462}" type="pres">
      <dgm:prSet presAssocID="{DE048F9D-D509-42BF-BBDD-D1ED34A75B22}" presName="vert2" presStyleCnt="0"/>
      <dgm:spPr/>
    </dgm:pt>
    <dgm:pt modelId="{511CCB22-C3B0-4028-9668-46A21A771694}" type="pres">
      <dgm:prSet presAssocID="{DE048F9D-D509-42BF-BBDD-D1ED34A75B22}" presName="thinLine2b" presStyleLbl="callout" presStyleIdx="1" presStyleCnt="4"/>
      <dgm:spPr/>
    </dgm:pt>
    <dgm:pt modelId="{71C9DB72-6F43-437D-A644-FEDBA7C7E639}" type="pres">
      <dgm:prSet presAssocID="{DE048F9D-D509-42BF-BBDD-D1ED34A75B22}" presName="vertSpace2b" presStyleCnt="0"/>
      <dgm:spPr/>
    </dgm:pt>
    <dgm:pt modelId="{B01D643C-D3E8-4BFA-AC9B-89CF718D5885}" type="pres">
      <dgm:prSet presAssocID="{CB7A63E8-CC99-4B5E-B3C6-71619CE10FD5}" presName="horz2" presStyleCnt="0"/>
      <dgm:spPr/>
    </dgm:pt>
    <dgm:pt modelId="{1177ECDF-8AE9-4372-8512-4273569A9150}" type="pres">
      <dgm:prSet presAssocID="{CB7A63E8-CC99-4B5E-B3C6-71619CE10FD5}" presName="horzSpace2" presStyleCnt="0"/>
      <dgm:spPr/>
    </dgm:pt>
    <dgm:pt modelId="{7D2039AF-0CBE-4AB9-8072-31AAE733D6DD}" type="pres">
      <dgm:prSet presAssocID="{CB7A63E8-CC99-4B5E-B3C6-71619CE10FD5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829692C-0AAE-4964-8846-B9CF1BFED5E1}" type="pres">
      <dgm:prSet presAssocID="{CB7A63E8-CC99-4B5E-B3C6-71619CE10FD5}" presName="vert2" presStyleCnt="0"/>
      <dgm:spPr/>
    </dgm:pt>
    <dgm:pt modelId="{DA38F6CB-71E2-42A0-A0A1-2F76381CF5BF}" type="pres">
      <dgm:prSet presAssocID="{CB7A63E8-CC99-4B5E-B3C6-71619CE10FD5}" presName="thinLine2b" presStyleLbl="callout" presStyleIdx="2" presStyleCnt="4"/>
      <dgm:spPr/>
    </dgm:pt>
    <dgm:pt modelId="{E320110E-C170-4BE9-9927-6A42AF9AD404}" type="pres">
      <dgm:prSet presAssocID="{CB7A63E8-CC99-4B5E-B3C6-71619CE10FD5}" presName="vertSpace2b" presStyleCnt="0"/>
      <dgm:spPr/>
    </dgm:pt>
    <dgm:pt modelId="{FB5A7035-62A9-406E-B3A6-511C916DEFC0}" type="pres">
      <dgm:prSet presAssocID="{FD522842-91A8-4780-AC03-9C835C018E8F}" presName="horz2" presStyleCnt="0"/>
      <dgm:spPr/>
    </dgm:pt>
    <dgm:pt modelId="{5CEFA318-DDA0-4E00-AD2F-181C6D94B855}" type="pres">
      <dgm:prSet presAssocID="{FD522842-91A8-4780-AC03-9C835C018E8F}" presName="horzSpace2" presStyleCnt="0"/>
      <dgm:spPr/>
    </dgm:pt>
    <dgm:pt modelId="{DEABEE38-A4B7-49E0-8774-A0D3C1412DDD}" type="pres">
      <dgm:prSet presAssocID="{FD522842-91A8-4780-AC03-9C835C018E8F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DA067AE-007D-4300-9694-1332F98CD2F7}" type="pres">
      <dgm:prSet presAssocID="{FD522842-91A8-4780-AC03-9C835C018E8F}" presName="vert2" presStyleCnt="0"/>
      <dgm:spPr/>
    </dgm:pt>
    <dgm:pt modelId="{8541B2D6-50FB-4B3E-A796-D9F81306465E}" type="pres">
      <dgm:prSet presAssocID="{FD522842-91A8-4780-AC03-9C835C018E8F}" presName="thinLine2b" presStyleLbl="callout" presStyleIdx="3" presStyleCnt="4"/>
      <dgm:spPr/>
    </dgm:pt>
    <dgm:pt modelId="{F59C7097-F2A0-4582-BF5D-A18287994385}" type="pres">
      <dgm:prSet presAssocID="{FD522842-91A8-4780-AC03-9C835C018E8F}" presName="vertSpace2b" presStyleCnt="0"/>
      <dgm:spPr/>
    </dgm:pt>
  </dgm:ptLst>
  <dgm:cxnLst>
    <dgm:cxn modelId="{B19AB821-4D11-4D88-8479-D3C7843328A3}" type="presOf" srcId="{D7DF6EDA-7FD4-4769-8E16-F9A05C32ACF6}" destId="{1045AF8E-1093-4F3F-9985-0135D0EC3E31}" srcOrd="0" destOrd="0" presId="urn:microsoft.com/office/officeart/2008/layout/LinedList"/>
    <dgm:cxn modelId="{A314362C-6776-483D-A230-A21F6B6ADE0C}" srcId="{D7DF6EDA-7FD4-4769-8E16-F9A05C32ACF6}" destId="{FD522842-91A8-4780-AC03-9C835C018E8F}" srcOrd="3" destOrd="0" parTransId="{92064548-5C4F-4651-A0A9-3179A11C5DAB}" sibTransId="{9E2D0C45-F173-46D5-8CE7-548D1B687F10}"/>
    <dgm:cxn modelId="{D5AE8A7C-5968-4AE2-9252-465C0CDC0076}" type="presOf" srcId="{CB7A63E8-CC99-4B5E-B3C6-71619CE10FD5}" destId="{7D2039AF-0CBE-4AB9-8072-31AAE733D6DD}" srcOrd="0" destOrd="0" presId="urn:microsoft.com/office/officeart/2008/layout/LinedList"/>
    <dgm:cxn modelId="{37572FF5-D317-4CD3-A69C-9F136B295D29}" type="presOf" srcId="{DE048F9D-D509-42BF-BBDD-D1ED34A75B22}" destId="{9365C987-49A0-42E3-B875-FA63C518A795}" srcOrd="0" destOrd="0" presId="urn:microsoft.com/office/officeart/2008/layout/LinedList"/>
    <dgm:cxn modelId="{4FB69049-C6E5-4F09-BDC7-A3BC79132AE7}" srcId="{D7DF6EDA-7FD4-4769-8E16-F9A05C32ACF6}" destId="{DE048F9D-D509-42BF-BBDD-D1ED34A75B22}" srcOrd="1" destOrd="0" parTransId="{08B34633-C44D-40AF-B889-EFA5D3661882}" sibTransId="{A74DAC75-F6E4-4099-BCEB-F2E854C77389}"/>
    <dgm:cxn modelId="{437466CC-B6E6-41E9-98C7-771542868525}" srcId="{F50AF35E-F5C7-4312-839D-611F4726A683}" destId="{D7DF6EDA-7FD4-4769-8E16-F9A05C32ACF6}" srcOrd="0" destOrd="0" parTransId="{0741067B-C188-4C5F-833E-FCD93799C5A2}" sibTransId="{E7A3F3AE-12D1-4E08-BF40-E3986C950C3F}"/>
    <dgm:cxn modelId="{CFED5CA1-648C-49D6-A7F8-87F69B506222}" type="presOf" srcId="{77F13864-28E8-4A16-A00B-07AB6848BC46}" destId="{798F6F02-ABAB-4977-AAE1-3927D9589266}" srcOrd="0" destOrd="0" presId="urn:microsoft.com/office/officeart/2008/layout/LinedList"/>
    <dgm:cxn modelId="{F7F612FA-59D7-4690-9ACA-1004E7E44F71}" type="presOf" srcId="{FD522842-91A8-4780-AC03-9C835C018E8F}" destId="{DEABEE38-A4B7-49E0-8774-A0D3C1412DDD}" srcOrd="0" destOrd="0" presId="urn:microsoft.com/office/officeart/2008/layout/LinedList"/>
    <dgm:cxn modelId="{0FDEDD97-FE95-4661-92C7-8271F3FF3208}" srcId="{D7DF6EDA-7FD4-4769-8E16-F9A05C32ACF6}" destId="{77F13864-28E8-4A16-A00B-07AB6848BC46}" srcOrd="0" destOrd="0" parTransId="{1E2C8D7B-E188-4643-B154-A8C672B5606D}" sibTransId="{1E647F02-163C-4B4E-A541-3B095F8316A4}"/>
    <dgm:cxn modelId="{9911ED19-3BA1-4907-8228-8F6742A793E1}" srcId="{D7DF6EDA-7FD4-4769-8E16-F9A05C32ACF6}" destId="{CB7A63E8-CC99-4B5E-B3C6-71619CE10FD5}" srcOrd="2" destOrd="0" parTransId="{E0BF845C-04BB-41CB-A5D0-8F79565305AA}" sibTransId="{E8C9D29A-75F7-4E01-B551-779E33D4C72D}"/>
    <dgm:cxn modelId="{8C418B1A-24B3-4FBE-9574-A00002628000}" type="presOf" srcId="{F50AF35E-F5C7-4312-839D-611F4726A683}" destId="{23E373C0-4515-4506-916C-ED1247A1BEC2}" srcOrd="0" destOrd="0" presId="urn:microsoft.com/office/officeart/2008/layout/LinedList"/>
    <dgm:cxn modelId="{FD40F529-315D-4B29-98FB-C0F7ECBF3A10}" type="presParOf" srcId="{23E373C0-4515-4506-916C-ED1247A1BEC2}" destId="{8941F6D1-6A9A-410D-8EF1-F22E2694D0D6}" srcOrd="0" destOrd="0" presId="urn:microsoft.com/office/officeart/2008/layout/LinedList"/>
    <dgm:cxn modelId="{61F75086-DEF7-4C5D-88CC-A4A317E3516D}" type="presParOf" srcId="{23E373C0-4515-4506-916C-ED1247A1BEC2}" destId="{E40F8981-5DED-44F2-A241-ED6B29F25442}" srcOrd="1" destOrd="0" presId="urn:microsoft.com/office/officeart/2008/layout/LinedList"/>
    <dgm:cxn modelId="{52BFE788-C8D0-4CB1-964E-57729BF8C30F}" type="presParOf" srcId="{E40F8981-5DED-44F2-A241-ED6B29F25442}" destId="{1045AF8E-1093-4F3F-9985-0135D0EC3E31}" srcOrd="0" destOrd="0" presId="urn:microsoft.com/office/officeart/2008/layout/LinedList"/>
    <dgm:cxn modelId="{E1AD9B03-A175-4790-BE45-C7B214F2AE72}" type="presParOf" srcId="{E40F8981-5DED-44F2-A241-ED6B29F25442}" destId="{F933F2C1-C0EB-4ECC-9C35-9EADF34CC0E6}" srcOrd="1" destOrd="0" presId="urn:microsoft.com/office/officeart/2008/layout/LinedList"/>
    <dgm:cxn modelId="{393E3CC7-4B26-4203-A614-6CD44544E4F5}" type="presParOf" srcId="{F933F2C1-C0EB-4ECC-9C35-9EADF34CC0E6}" destId="{EF3A839F-CF51-4326-ACFB-5675C77E8CFA}" srcOrd="0" destOrd="0" presId="urn:microsoft.com/office/officeart/2008/layout/LinedList"/>
    <dgm:cxn modelId="{4B422E2D-50CE-4E25-87C7-A0CF2C01AB30}" type="presParOf" srcId="{F933F2C1-C0EB-4ECC-9C35-9EADF34CC0E6}" destId="{309E9753-0D56-48EC-84AA-C12DD5ACB6E5}" srcOrd="1" destOrd="0" presId="urn:microsoft.com/office/officeart/2008/layout/LinedList"/>
    <dgm:cxn modelId="{0927840D-EB3C-4010-9994-6CB7C9360DA1}" type="presParOf" srcId="{309E9753-0D56-48EC-84AA-C12DD5ACB6E5}" destId="{AC78F3CB-2669-48CB-B078-128CF6AD2386}" srcOrd="0" destOrd="0" presId="urn:microsoft.com/office/officeart/2008/layout/LinedList"/>
    <dgm:cxn modelId="{5C077967-7027-48A3-9512-E70EC21083C3}" type="presParOf" srcId="{309E9753-0D56-48EC-84AA-C12DD5ACB6E5}" destId="{798F6F02-ABAB-4977-AAE1-3927D9589266}" srcOrd="1" destOrd="0" presId="urn:microsoft.com/office/officeart/2008/layout/LinedList"/>
    <dgm:cxn modelId="{0ECFBA18-D7FB-4275-9353-001598B6F6DD}" type="presParOf" srcId="{309E9753-0D56-48EC-84AA-C12DD5ACB6E5}" destId="{951C9D01-84B7-4608-9338-3BC3567AD8C2}" srcOrd="2" destOrd="0" presId="urn:microsoft.com/office/officeart/2008/layout/LinedList"/>
    <dgm:cxn modelId="{AA7C070C-BBAF-4B5A-A5E6-5E12BED21302}" type="presParOf" srcId="{F933F2C1-C0EB-4ECC-9C35-9EADF34CC0E6}" destId="{EA869025-2533-43E8-8DAF-E14FE060964F}" srcOrd="2" destOrd="0" presId="urn:microsoft.com/office/officeart/2008/layout/LinedList"/>
    <dgm:cxn modelId="{C56DEE54-56E3-45C3-AEA6-D3693085ED08}" type="presParOf" srcId="{F933F2C1-C0EB-4ECC-9C35-9EADF34CC0E6}" destId="{BC725349-EFA7-4768-A7C4-70DD204768E3}" srcOrd="3" destOrd="0" presId="urn:microsoft.com/office/officeart/2008/layout/LinedList"/>
    <dgm:cxn modelId="{BC56F23F-E0ED-4B94-839E-B2C7E64E3690}" type="presParOf" srcId="{F933F2C1-C0EB-4ECC-9C35-9EADF34CC0E6}" destId="{5557EAFF-7500-452D-9526-DC1C73F41354}" srcOrd="4" destOrd="0" presId="urn:microsoft.com/office/officeart/2008/layout/LinedList"/>
    <dgm:cxn modelId="{1F5B216A-78C9-408B-AF18-3B936F8C3509}" type="presParOf" srcId="{5557EAFF-7500-452D-9526-DC1C73F41354}" destId="{70C54D12-1F83-4DD4-824C-67FDA8C1E076}" srcOrd="0" destOrd="0" presId="urn:microsoft.com/office/officeart/2008/layout/LinedList"/>
    <dgm:cxn modelId="{CFFAF133-ACCA-44E1-BA37-6AAE07D75A74}" type="presParOf" srcId="{5557EAFF-7500-452D-9526-DC1C73F41354}" destId="{9365C987-49A0-42E3-B875-FA63C518A795}" srcOrd="1" destOrd="0" presId="urn:microsoft.com/office/officeart/2008/layout/LinedList"/>
    <dgm:cxn modelId="{1C58AEF4-BF43-4276-95C8-52C57EE1A21F}" type="presParOf" srcId="{5557EAFF-7500-452D-9526-DC1C73F41354}" destId="{CC0E1ADF-E0C4-4DED-9B5E-073C0FF5A462}" srcOrd="2" destOrd="0" presId="urn:microsoft.com/office/officeart/2008/layout/LinedList"/>
    <dgm:cxn modelId="{FE44AF3E-868F-4FC2-982D-56F485832B52}" type="presParOf" srcId="{F933F2C1-C0EB-4ECC-9C35-9EADF34CC0E6}" destId="{511CCB22-C3B0-4028-9668-46A21A771694}" srcOrd="5" destOrd="0" presId="urn:microsoft.com/office/officeart/2008/layout/LinedList"/>
    <dgm:cxn modelId="{04264FF7-5253-4A5E-BA2B-D1C85CE7FD73}" type="presParOf" srcId="{F933F2C1-C0EB-4ECC-9C35-9EADF34CC0E6}" destId="{71C9DB72-6F43-437D-A644-FEDBA7C7E639}" srcOrd="6" destOrd="0" presId="urn:microsoft.com/office/officeart/2008/layout/LinedList"/>
    <dgm:cxn modelId="{D8987615-0D28-43CA-9923-8202506DEB95}" type="presParOf" srcId="{F933F2C1-C0EB-4ECC-9C35-9EADF34CC0E6}" destId="{B01D643C-D3E8-4BFA-AC9B-89CF718D5885}" srcOrd="7" destOrd="0" presId="urn:microsoft.com/office/officeart/2008/layout/LinedList"/>
    <dgm:cxn modelId="{209781BF-72E5-43A8-9AE7-B25670CB8B60}" type="presParOf" srcId="{B01D643C-D3E8-4BFA-AC9B-89CF718D5885}" destId="{1177ECDF-8AE9-4372-8512-4273569A9150}" srcOrd="0" destOrd="0" presId="urn:microsoft.com/office/officeart/2008/layout/LinedList"/>
    <dgm:cxn modelId="{3A5E8DD7-6736-4DDA-87E3-8F8C7ED06727}" type="presParOf" srcId="{B01D643C-D3E8-4BFA-AC9B-89CF718D5885}" destId="{7D2039AF-0CBE-4AB9-8072-31AAE733D6DD}" srcOrd="1" destOrd="0" presId="urn:microsoft.com/office/officeart/2008/layout/LinedList"/>
    <dgm:cxn modelId="{765D741C-906E-4E4F-9C8E-9E5A107A5BD3}" type="presParOf" srcId="{B01D643C-D3E8-4BFA-AC9B-89CF718D5885}" destId="{F829692C-0AAE-4964-8846-B9CF1BFED5E1}" srcOrd="2" destOrd="0" presId="urn:microsoft.com/office/officeart/2008/layout/LinedList"/>
    <dgm:cxn modelId="{6330947F-A63C-439A-92FE-30BBAD488A50}" type="presParOf" srcId="{F933F2C1-C0EB-4ECC-9C35-9EADF34CC0E6}" destId="{DA38F6CB-71E2-42A0-A0A1-2F76381CF5BF}" srcOrd="8" destOrd="0" presId="urn:microsoft.com/office/officeart/2008/layout/LinedList"/>
    <dgm:cxn modelId="{23AFBB1B-2066-47B5-87A4-CCF874208759}" type="presParOf" srcId="{F933F2C1-C0EB-4ECC-9C35-9EADF34CC0E6}" destId="{E320110E-C170-4BE9-9927-6A42AF9AD404}" srcOrd="9" destOrd="0" presId="urn:microsoft.com/office/officeart/2008/layout/LinedList"/>
    <dgm:cxn modelId="{86A9033F-B658-4385-ACDB-9A38086BD88B}" type="presParOf" srcId="{F933F2C1-C0EB-4ECC-9C35-9EADF34CC0E6}" destId="{FB5A7035-62A9-406E-B3A6-511C916DEFC0}" srcOrd="10" destOrd="0" presId="urn:microsoft.com/office/officeart/2008/layout/LinedList"/>
    <dgm:cxn modelId="{8C3AC933-906F-462C-8CF8-743CBEA7A249}" type="presParOf" srcId="{FB5A7035-62A9-406E-B3A6-511C916DEFC0}" destId="{5CEFA318-DDA0-4E00-AD2F-181C6D94B855}" srcOrd="0" destOrd="0" presId="urn:microsoft.com/office/officeart/2008/layout/LinedList"/>
    <dgm:cxn modelId="{F548C8A8-B9E6-4DD6-94C7-B48F7C25601F}" type="presParOf" srcId="{FB5A7035-62A9-406E-B3A6-511C916DEFC0}" destId="{DEABEE38-A4B7-49E0-8774-A0D3C1412DDD}" srcOrd="1" destOrd="0" presId="urn:microsoft.com/office/officeart/2008/layout/LinedList"/>
    <dgm:cxn modelId="{7D5A28CE-C4BF-43E9-BC88-FD3BA467F716}" type="presParOf" srcId="{FB5A7035-62A9-406E-B3A6-511C916DEFC0}" destId="{4DA067AE-007D-4300-9694-1332F98CD2F7}" srcOrd="2" destOrd="0" presId="urn:microsoft.com/office/officeart/2008/layout/LinedList"/>
    <dgm:cxn modelId="{4F3BC253-9A0F-44CD-93A7-690CB55796D5}" type="presParOf" srcId="{F933F2C1-C0EB-4ECC-9C35-9EADF34CC0E6}" destId="{8541B2D6-50FB-4B3E-A796-D9F81306465E}" srcOrd="11" destOrd="0" presId="urn:microsoft.com/office/officeart/2008/layout/LinedList"/>
    <dgm:cxn modelId="{9B1BD529-52F9-4996-A9DC-7AA12D6FEBC2}" type="presParOf" srcId="{F933F2C1-C0EB-4ECC-9C35-9EADF34CC0E6}" destId="{F59C7097-F2A0-4582-BF5D-A18287994385}" srcOrd="12" destOrd="0" presId="urn:microsoft.com/office/officeart/2008/layout/Line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1F6D1-6A9A-410D-8EF1-F22E2694D0D6}">
      <dsp:nvSpPr>
        <dsp:cNvPr id="0" name=""/>
        <dsp:cNvSpPr/>
      </dsp:nvSpPr>
      <dsp:spPr>
        <a:xfrm>
          <a:off x="0" y="0"/>
          <a:ext cx="863887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45AF8E-1093-4F3F-9985-0135D0EC3E31}">
      <dsp:nvSpPr>
        <dsp:cNvPr id="0" name=""/>
        <dsp:cNvSpPr/>
      </dsp:nvSpPr>
      <dsp:spPr>
        <a:xfrm>
          <a:off x="0" y="0"/>
          <a:ext cx="1727775" cy="51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 dirty="0"/>
        </a:p>
      </dsp:txBody>
      <dsp:txXfrm>
        <a:off x="0" y="0"/>
        <a:ext cx="1727775" cy="5187834"/>
      </dsp:txXfrm>
    </dsp:sp>
    <dsp:sp modelId="{798F6F02-ABAB-4977-AAE1-3927D9589266}">
      <dsp:nvSpPr>
        <dsp:cNvPr id="0" name=""/>
        <dsp:cNvSpPr/>
      </dsp:nvSpPr>
      <dsp:spPr>
        <a:xfrm>
          <a:off x="1857358" y="60984"/>
          <a:ext cx="6781517" cy="1219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GPS</a:t>
          </a:r>
          <a:r>
            <a:rPr lang="ko-KR" altLang="en-US" sz="2400" kern="1200" dirty="0" smtClean="0"/>
            <a:t>기반 지도상 조깅 경로 기록</a:t>
          </a:r>
          <a:endParaRPr lang="ko-KR" altLang="en-US" sz="2400" kern="1200" dirty="0"/>
        </a:p>
      </dsp:txBody>
      <dsp:txXfrm>
        <a:off x="1857358" y="60984"/>
        <a:ext cx="6781517" cy="1219698"/>
      </dsp:txXfrm>
    </dsp:sp>
    <dsp:sp modelId="{EA869025-2533-43E8-8DAF-E14FE060964F}">
      <dsp:nvSpPr>
        <dsp:cNvPr id="0" name=""/>
        <dsp:cNvSpPr/>
      </dsp:nvSpPr>
      <dsp:spPr>
        <a:xfrm>
          <a:off x="1727775" y="1280683"/>
          <a:ext cx="691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5C987-49A0-42E3-B875-FA63C518A795}">
      <dsp:nvSpPr>
        <dsp:cNvPr id="0" name=""/>
        <dsp:cNvSpPr/>
      </dsp:nvSpPr>
      <dsp:spPr>
        <a:xfrm>
          <a:off x="1857358" y="1341668"/>
          <a:ext cx="6781517" cy="1219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조깅 경로 거리를 기준으로 칼로리 소모량 표시</a:t>
          </a:r>
          <a:endParaRPr lang="ko-KR" altLang="en-US" sz="2400" kern="1200" dirty="0"/>
        </a:p>
      </dsp:txBody>
      <dsp:txXfrm>
        <a:off x="1857358" y="1341668"/>
        <a:ext cx="6781517" cy="1219698"/>
      </dsp:txXfrm>
    </dsp:sp>
    <dsp:sp modelId="{511CCB22-C3B0-4028-9668-46A21A771694}">
      <dsp:nvSpPr>
        <dsp:cNvPr id="0" name=""/>
        <dsp:cNvSpPr/>
      </dsp:nvSpPr>
      <dsp:spPr>
        <a:xfrm>
          <a:off x="1727775" y="2561366"/>
          <a:ext cx="691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039AF-0CBE-4AB9-8072-31AAE733D6DD}">
      <dsp:nvSpPr>
        <dsp:cNvPr id="0" name=""/>
        <dsp:cNvSpPr/>
      </dsp:nvSpPr>
      <dsp:spPr>
        <a:xfrm>
          <a:off x="1857358" y="2622351"/>
          <a:ext cx="6781517" cy="1219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가속도 센서 기반 </a:t>
          </a:r>
          <a:r>
            <a:rPr lang="ko-KR" altLang="en-US" sz="2400" kern="1200" dirty="0" err="1" smtClean="0"/>
            <a:t>만보계</a:t>
          </a:r>
          <a:r>
            <a:rPr lang="ko-KR" altLang="en-US" sz="2400" kern="1200" dirty="0" smtClean="0"/>
            <a:t> 기능 구현</a:t>
          </a:r>
          <a:endParaRPr lang="ko-KR" altLang="en-US" sz="2400" kern="1200" dirty="0"/>
        </a:p>
      </dsp:txBody>
      <dsp:txXfrm>
        <a:off x="1857358" y="2622351"/>
        <a:ext cx="6781517" cy="1219698"/>
      </dsp:txXfrm>
    </dsp:sp>
    <dsp:sp modelId="{DA38F6CB-71E2-42A0-A0A1-2F76381CF5BF}">
      <dsp:nvSpPr>
        <dsp:cNvPr id="0" name=""/>
        <dsp:cNvSpPr/>
      </dsp:nvSpPr>
      <dsp:spPr>
        <a:xfrm>
          <a:off x="1727775" y="3842049"/>
          <a:ext cx="691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BEE38-A4B7-49E0-8774-A0D3C1412DDD}">
      <dsp:nvSpPr>
        <dsp:cNvPr id="0" name=""/>
        <dsp:cNvSpPr/>
      </dsp:nvSpPr>
      <dsp:spPr>
        <a:xfrm>
          <a:off x="1857358" y="3903034"/>
          <a:ext cx="6781517" cy="1219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칼로리 소모 정보 캘린더 표시</a:t>
          </a:r>
          <a:endParaRPr lang="ko-KR" altLang="en-US" sz="2400" kern="1200" dirty="0"/>
        </a:p>
      </dsp:txBody>
      <dsp:txXfrm>
        <a:off x="1857358" y="3903034"/>
        <a:ext cx="6781517" cy="1219698"/>
      </dsp:txXfrm>
    </dsp:sp>
    <dsp:sp modelId="{8541B2D6-50FB-4B3E-A796-D9F81306465E}">
      <dsp:nvSpPr>
        <dsp:cNvPr id="0" name=""/>
        <dsp:cNvSpPr/>
      </dsp:nvSpPr>
      <dsp:spPr>
        <a:xfrm>
          <a:off x="1727775" y="5122732"/>
          <a:ext cx="691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B851-2064-4FE1-8068-127F854648C2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9658-18C0-4CAD-826E-7A6F93405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19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67593-40A4-4551-A310-0DC0D6FA7333}" type="datetimeFigureOut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91DFF-B8EA-4083-A3A6-798070B5F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50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1DFF-B8EA-4083-A3A6-798070B5F6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4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1DFF-B8EA-4083-A3A6-798070B5F6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9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1DFF-B8EA-4083-A3A6-798070B5F6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A81E-8D5D-4F4B-9A84-45E69EAFCB80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6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268B-B2DD-4BC2-8173-A8333EF7D1BD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3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2DF3-F48E-4A37-8B7A-633970EE0F0F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0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2CA2-43A2-4691-8DA5-0AB04C341EEC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3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A9A2-2D55-43A6-B04E-94DBD3D01CF6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3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5F8B-3165-41D3-B894-68513EB61B82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4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DE5-5D79-4C66-96D1-D3935F50E900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6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200-B2E5-4956-A609-0754EDE4BC4D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2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27FC-710C-4B4B-9C2D-E352961C47F1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4FA4-ACF0-4533-A025-7DABD47F55E2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3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1737-396F-40CC-A2B2-066ED8CCE091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0258-B3F5-4BA4-905D-B59A2C8C8E71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3428-A775-4BC7-9C2C-511A2824CE06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DBF6-7C6D-47A7-A067-D4026874997C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8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6306-C237-48E6-A6A3-F4EFF8B1ADD9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8CE6-192C-4ECF-BAA9-46DFD52CFFD1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7D7C-7E61-4F1C-9718-0F6B228D8D04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87C87-0A58-442F-B686-D7C0458612EC}" type="datetime1">
              <a:rPr lang="ko-KR" altLang="en-US" smtClean="0"/>
              <a:t>2013-05-21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A61AA-51D9-418E-AD19-22C96EED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36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Fitness </a:t>
            </a:r>
            <a:r>
              <a:rPr lang="en-US" altLang="ko-KR" dirty="0" err="1" smtClean="0"/>
              <a:t>sCHEDULER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 smtClean="0"/>
              <a:t> 운동 </a:t>
            </a:r>
            <a:r>
              <a:rPr lang="ko-KR" altLang="en-US" sz="2000" dirty="0" err="1" smtClean="0"/>
              <a:t>스케쥴러</a:t>
            </a:r>
            <a:r>
              <a:rPr lang="ko-KR" altLang="en-US" sz="2000" dirty="0" smtClean="0"/>
              <a:t> 어플리케이션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3275" y="6000750"/>
            <a:ext cx="474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2009012100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정보과학과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학년 박문기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941169" y="6113312"/>
            <a:ext cx="1142245" cy="669925"/>
          </a:xfrm>
        </p:spPr>
        <p:txBody>
          <a:bodyPr/>
          <a:lstStyle/>
          <a:p>
            <a:fld id="{A18A61AA-51D9-418E-AD19-22C96EED2F5E}" type="slidenum">
              <a:rPr lang="ko-KR" altLang="en-US" sz="2000" smtClean="0">
                <a:solidFill>
                  <a:schemeClr val="tx1"/>
                </a:solidFill>
              </a:rPr>
              <a:t>1</a:t>
            </a:fld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941169" y="6113312"/>
            <a:ext cx="1142245" cy="669925"/>
          </a:xfrm>
        </p:spPr>
        <p:txBody>
          <a:bodyPr/>
          <a:lstStyle/>
          <a:p>
            <a:fld id="{A18A61AA-51D9-418E-AD19-22C96EED2F5E}" type="slidenum">
              <a:rPr lang="ko-KR" altLang="en-US" sz="2000" smtClean="0">
                <a:solidFill>
                  <a:schemeClr val="tx1"/>
                </a:solidFill>
              </a:rPr>
              <a:t>2</a:t>
            </a:fld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1" y="241540"/>
            <a:ext cx="71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FITNESS SCHEDULER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610872"/>
            <a:ext cx="714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- Thesis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5566" y="2459504"/>
            <a:ext cx="9100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GPS</a:t>
            </a:r>
            <a:r>
              <a:rPr lang="ko-KR" altLang="en-US" sz="2400" dirty="0" smtClean="0"/>
              <a:t>기능을 이용하여 단위시간 동안 이동한 경로를 기록하고 </a:t>
            </a:r>
            <a:r>
              <a:rPr lang="ko-KR" altLang="en-US" sz="2400" dirty="0" err="1" smtClean="0"/>
              <a:t>경로</a:t>
            </a:r>
            <a:r>
              <a:rPr lang="ko-KR" altLang="en-US" sz="2400" dirty="0" err="1"/>
              <a:t>차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계산하여 이동한 거리만큼 칼로리 계산기능을 구현하고 가속도 센서를 이용하여 </a:t>
            </a:r>
            <a:r>
              <a:rPr lang="ko-KR" altLang="en-US" sz="2400" dirty="0" err="1" smtClean="0"/>
              <a:t>흔듬</a:t>
            </a:r>
            <a:r>
              <a:rPr lang="en-US" altLang="ko-KR" sz="2400" dirty="0" smtClean="0"/>
              <a:t>(shake)</a:t>
            </a:r>
            <a:r>
              <a:rPr lang="ko-KR" altLang="en-US" sz="2400" dirty="0" smtClean="0"/>
              <a:t>을 감지하고 이 기능을 응용하여 </a:t>
            </a:r>
            <a:r>
              <a:rPr lang="ko-KR" altLang="en-US" sz="2400" dirty="0" err="1" smtClean="0"/>
              <a:t>만보계</a:t>
            </a:r>
            <a:r>
              <a:rPr lang="ko-KR" altLang="en-US" sz="2400" dirty="0" smtClean="0"/>
              <a:t> 기능을 구현해본다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하루의 이동 경로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소모된 칼로리 량</a:t>
            </a:r>
            <a:r>
              <a:rPr lang="en-US" altLang="ko-KR" sz="2400" dirty="0" smtClean="0"/>
              <a:t>,  </a:t>
            </a:r>
            <a:r>
              <a:rPr lang="ko-KR" altLang="en-US" sz="2400" dirty="0" err="1" smtClean="0"/>
              <a:t>만보계</a:t>
            </a:r>
            <a:r>
              <a:rPr lang="ko-KR" altLang="en-US" sz="2400" dirty="0" smtClean="0"/>
              <a:t> 수치를 달력에 기록하는 </a:t>
            </a:r>
            <a:r>
              <a:rPr lang="ko-KR" altLang="en-US" sz="2400" dirty="0" err="1" smtClean="0"/>
              <a:t>스케쥴</a:t>
            </a:r>
            <a:r>
              <a:rPr lang="ko-KR" altLang="en-US" sz="2400" dirty="0" smtClean="0"/>
              <a:t> 기능을 구현하여 본다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80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941169" y="6113312"/>
            <a:ext cx="1142245" cy="669925"/>
          </a:xfrm>
        </p:spPr>
        <p:txBody>
          <a:bodyPr/>
          <a:lstStyle/>
          <a:p>
            <a:fld id="{A18A61AA-51D9-418E-AD19-22C96EED2F5E}" type="slidenum">
              <a:rPr lang="ko-KR" altLang="en-US" sz="2000" smtClean="0">
                <a:solidFill>
                  <a:schemeClr val="tx1"/>
                </a:solidFill>
              </a:rPr>
              <a:t>3</a:t>
            </a:fld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51" y="241540"/>
            <a:ext cx="714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FITNESS SCHEDULER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610872"/>
            <a:ext cx="714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- Function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4205204650"/>
              </p:ext>
            </p:extLst>
          </p:nvPr>
        </p:nvGraphicFramePr>
        <p:xfrm>
          <a:off x="1945735" y="1072537"/>
          <a:ext cx="8638876" cy="518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31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50" y="388189"/>
            <a:ext cx="3406042" cy="6055186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1AA-51D9-418E-AD19-22C96EED2F5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127" y="1281821"/>
            <a:ext cx="2776779" cy="41163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1280721"/>
            <a:ext cx="2467413" cy="4117496"/>
          </a:xfrm>
          <a:prstGeom prst="rect">
            <a:avLst/>
          </a:prstGeom>
        </p:spPr>
      </p:pic>
      <p:sp>
        <p:nvSpPr>
          <p:cNvPr id="8" name="십자형 7"/>
          <p:cNvSpPr/>
          <p:nvPr/>
        </p:nvSpPr>
        <p:spPr>
          <a:xfrm>
            <a:off x="3275523" y="3080815"/>
            <a:ext cx="534838" cy="517307"/>
          </a:xfrm>
          <a:prstGeom prst="plus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/>
          <p:nvPr/>
        </p:nvCxnSpPr>
        <p:spPr>
          <a:xfrm rot="10800000">
            <a:off x="7013276" y="2725947"/>
            <a:ext cx="2173857" cy="629728"/>
          </a:xfrm>
          <a:prstGeom prst="curvedConnector3">
            <a:avLst>
              <a:gd name="adj1" fmla="val 25397"/>
            </a:avLst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190875" y="4067175"/>
            <a:ext cx="6220392" cy="2371725"/>
          </a:xfrm>
          <a:custGeom>
            <a:avLst/>
            <a:gdLst>
              <a:gd name="connsiteX0" fmla="*/ 6210300 w 6220392"/>
              <a:gd name="connsiteY0" fmla="*/ 0 h 2371725"/>
              <a:gd name="connsiteX1" fmla="*/ 6210300 w 6220392"/>
              <a:gd name="connsiteY1" fmla="*/ 1238250 h 2371725"/>
              <a:gd name="connsiteX2" fmla="*/ 6191250 w 6220392"/>
              <a:gd name="connsiteY2" fmla="*/ 1638300 h 2371725"/>
              <a:gd name="connsiteX3" fmla="*/ 6181725 w 6220392"/>
              <a:gd name="connsiteY3" fmla="*/ 1666875 h 2371725"/>
              <a:gd name="connsiteX4" fmla="*/ 6162675 w 6220392"/>
              <a:gd name="connsiteY4" fmla="*/ 1743075 h 2371725"/>
              <a:gd name="connsiteX5" fmla="*/ 6153150 w 6220392"/>
              <a:gd name="connsiteY5" fmla="*/ 1781175 h 2371725"/>
              <a:gd name="connsiteX6" fmla="*/ 6134100 w 6220392"/>
              <a:gd name="connsiteY6" fmla="*/ 1828800 h 2371725"/>
              <a:gd name="connsiteX7" fmla="*/ 6124575 w 6220392"/>
              <a:gd name="connsiteY7" fmla="*/ 1857375 h 2371725"/>
              <a:gd name="connsiteX8" fmla="*/ 6105525 w 6220392"/>
              <a:gd name="connsiteY8" fmla="*/ 1885950 h 2371725"/>
              <a:gd name="connsiteX9" fmla="*/ 6086475 w 6220392"/>
              <a:gd name="connsiteY9" fmla="*/ 1924050 h 2371725"/>
              <a:gd name="connsiteX10" fmla="*/ 6076950 w 6220392"/>
              <a:gd name="connsiteY10" fmla="*/ 1952625 h 2371725"/>
              <a:gd name="connsiteX11" fmla="*/ 6048375 w 6220392"/>
              <a:gd name="connsiteY11" fmla="*/ 1990725 h 2371725"/>
              <a:gd name="connsiteX12" fmla="*/ 6010275 w 6220392"/>
              <a:gd name="connsiteY12" fmla="*/ 2057400 h 2371725"/>
              <a:gd name="connsiteX13" fmla="*/ 5943600 w 6220392"/>
              <a:gd name="connsiteY13" fmla="*/ 2124075 h 2371725"/>
              <a:gd name="connsiteX14" fmla="*/ 5915025 w 6220392"/>
              <a:gd name="connsiteY14" fmla="*/ 2152650 h 2371725"/>
              <a:gd name="connsiteX15" fmla="*/ 5857875 w 6220392"/>
              <a:gd name="connsiteY15" fmla="*/ 2181225 h 2371725"/>
              <a:gd name="connsiteX16" fmla="*/ 5829300 w 6220392"/>
              <a:gd name="connsiteY16" fmla="*/ 2200275 h 2371725"/>
              <a:gd name="connsiteX17" fmla="*/ 5800725 w 6220392"/>
              <a:gd name="connsiteY17" fmla="*/ 2209800 h 2371725"/>
              <a:gd name="connsiteX18" fmla="*/ 5724525 w 6220392"/>
              <a:gd name="connsiteY18" fmla="*/ 2247900 h 2371725"/>
              <a:gd name="connsiteX19" fmla="*/ 5629275 w 6220392"/>
              <a:gd name="connsiteY19" fmla="*/ 2276475 h 2371725"/>
              <a:gd name="connsiteX20" fmla="*/ 5562600 w 6220392"/>
              <a:gd name="connsiteY20" fmla="*/ 2305050 h 2371725"/>
              <a:gd name="connsiteX21" fmla="*/ 5505450 w 6220392"/>
              <a:gd name="connsiteY21" fmla="*/ 2324100 h 2371725"/>
              <a:gd name="connsiteX22" fmla="*/ 5457825 w 6220392"/>
              <a:gd name="connsiteY22" fmla="*/ 2333625 h 2371725"/>
              <a:gd name="connsiteX23" fmla="*/ 5419725 w 6220392"/>
              <a:gd name="connsiteY23" fmla="*/ 2343150 h 2371725"/>
              <a:gd name="connsiteX24" fmla="*/ 5286375 w 6220392"/>
              <a:gd name="connsiteY24" fmla="*/ 2362200 h 2371725"/>
              <a:gd name="connsiteX25" fmla="*/ 5010150 w 6220392"/>
              <a:gd name="connsiteY25" fmla="*/ 2371725 h 2371725"/>
              <a:gd name="connsiteX26" fmla="*/ 4800600 w 6220392"/>
              <a:gd name="connsiteY26" fmla="*/ 2362200 h 2371725"/>
              <a:gd name="connsiteX27" fmla="*/ 4762500 w 6220392"/>
              <a:gd name="connsiteY27" fmla="*/ 2352675 h 2371725"/>
              <a:gd name="connsiteX28" fmla="*/ 4524375 w 6220392"/>
              <a:gd name="connsiteY28" fmla="*/ 2343150 h 2371725"/>
              <a:gd name="connsiteX29" fmla="*/ 4438650 w 6220392"/>
              <a:gd name="connsiteY29" fmla="*/ 2333625 h 2371725"/>
              <a:gd name="connsiteX30" fmla="*/ 4086225 w 6220392"/>
              <a:gd name="connsiteY30" fmla="*/ 2314575 h 2371725"/>
              <a:gd name="connsiteX31" fmla="*/ 3981450 w 6220392"/>
              <a:gd name="connsiteY31" fmla="*/ 2295525 h 2371725"/>
              <a:gd name="connsiteX32" fmla="*/ 3905250 w 6220392"/>
              <a:gd name="connsiteY32" fmla="*/ 2286000 h 2371725"/>
              <a:gd name="connsiteX33" fmla="*/ 3876675 w 6220392"/>
              <a:gd name="connsiteY33" fmla="*/ 2276475 h 2371725"/>
              <a:gd name="connsiteX34" fmla="*/ 3819525 w 6220392"/>
              <a:gd name="connsiteY34" fmla="*/ 2266950 h 2371725"/>
              <a:gd name="connsiteX35" fmla="*/ 3638550 w 6220392"/>
              <a:gd name="connsiteY35" fmla="*/ 2247900 h 2371725"/>
              <a:gd name="connsiteX36" fmla="*/ 3514725 w 6220392"/>
              <a:gd name="connsiteY36" fmla="*/ 2219325 h 2371725"/>
              <a:gd name="connsiteX37" fmla="*/ 3371850 w 6220392"/>
              <a:gd name="connsiteY37" fmla="*/ 2209800 h 2371725"/>
              <a:gd name="connsiteX38" fmla="*/ 3276600 w 6220392"/>
              <a:gd name="connsiteY38" fmla="*/ 2200275 h 2371725"/>
              <a:gd name="connsiteX39" fmla="*/ 3133725 w 6220392"/>
              <a:gd name="connsiteY39" fmla="*/ 2162175 h 2371725"/>
              <a:gd name="connsiteX40" fmla="*/ 3095625 w 6220392"/>
              <a:gd name="connsiteY40" fmla="*/ 2152650 h 2371725"/>
              <a:gd name="connsiteX41" fmla="*/ 2895600 w 6220392"/>
              <a:gd name="connsiteY41" fmla="*/ 2133600 h 2371725"/>
              <a:gd name="connsiteX42" fmla="*/ 2809875 w 6220392"/>
              <a:gd name="connsiteY42" fmla="*/ 2124075 h 2371725"/>
              <a:gd name="connsiteX43" fmla="*/ 2762250 w 6220392"/>
              <a:gd name="connsiteY43" fmla="*/ 2114550 h 2371725"/>
              <a:gd name="connsiteX44" fmla="*/ 2724150 w 6220392"/>
              <a:gd name="connsiteY44" fmla="*/ 2105025 h 2371725"/>
              <a:gd name="connsiteX45" fmla="*/ 2524125 w 6220392"/>
              <a:gd name="connsiteY45" fmla="*/ 2085975 h 2371725"/>
              <a:gd name="connsiteX46" fmla="*/ 2409825 w 6220392"/>
              <a:gd name="connsiteY46" fmla="*/ 2057400 h 2371725"/>
              <a:gd name="connsiteX47" fmla="*/ 2362200 w 6220392"/>
              <a:gd name="connsiteY47" fmla="*/ 2047875 h 2371725"/>
              <a:gd name="connsiteX48" fmla="*/ 2305050 w 6220392"/>
              <a:gd name="connsiteY48" fmla="*/ 2028825 h 2371725"/>
              <a:gd name="connsiteX49" fmla="*/ 2219325 w 6220392"/>
              <a:gd name="connsiteY49" fmla="*/ 2009775 h 2371725"/>
              <a:gd name="connsiteX50" fmla="*/ 2162175 w 6220392"/>
              <a:gd name="connsiteY50" fmla="*/ 1990725 h 2371725"/>
              <a:gd name="connsiteX51" fmla="*/ 1962150 w 6220392"/>
              <a:gd name="connsiteY51" fmla="*/ 1943100 h 2371725"/>
              <a:gd name="connsiteX52" fmla="*/ 1847850 w 6220392"/>
              <a:gd name="connsiteY52" fmla="*/ 1914525 h 2371725"/>
              <a:gd name="connsiteX53" fmla="*/ 1800225 w 6220392"/>
              <a:gd name="connsiteY53" fmla="*/ 1895475 h 2371725"/>
              <a:gd name="connsiteX54" fmla="*/ 1743075 w 6220392"/>
              <a:gd name="connsiteY54" fmla="*/ 1876425 h 2371725"/>
              <a:gd name="connsiteX55" fmla="*/ 1685925 w 6220392"/>
              <a:gd name="connsiteY55" fmla="*/ 1847850 h 2371725"/>
              <a:gd name="connsiteX56" fmla="*/ 1533525 w 6220392"/>
              <a:gd name="connsiteY56" fmla="*/ 1800225 h 2371725"/>
              <a:gd name="connsiteX57" fmla="*/ 1409700 w 6220392"/>
              <a:gd name="connsiteY57" fmla="*/ 1743075 h 2371725"/>
              <a:gd name="connsiteX58" fmla="*/ 1333500 w 6220392"/>
              <a:gd name="connsiteY58" fmla="*/ 1714500 h 2371725"/>
              <a:gd name="connsiteX59" fmla="*/ 1295400 w 6220392"/>
              <a:gd name="connsiteY59" fmla="*/ 1695450 h 2371725"/>
              <a:gd name="connsiteX60" fmla="*/ 1228725 w 6220392"/>
              <a:gd name="connsiteY60" fmla="*/ 1676400 h 2371725"/>
              <a:gd name="connsiteX61" fmla="*/ 1114425 w 6220392"/>
              <a:gd name="connsiteY61" fmla="*/ 1638300 h 2371725"/>
              <a:gd name="connsiteX62" fmla="*/ 1085850 w 6220392"/>
              <a:gd name="connsiteY62" fmla="*/ 1628775 h 2371725"/>
              <a:gd name="connsiteX63" fmla="*/ 1009650 w 6220392"/>
              <a:gd name="connsiteY63" fmla="*/ 1609725 h 2371725"/>
              <a:gd name="connsiteX64" fmla="*/ 962025 w 6220392"/>
              <a:gd name="connsiteY64" fmla="*/ 1581150 h 2371725"/>
              <a:gd name="connsiteX65" fmla="*/ 838200 w 6220392"/>
              <a:gd name="connsiteY65" fmla="*/ 1543050 h 2371725"/>
              <a:gd name="connsiteX66" fmla="*/ 781050 w 6220392"/>
              <a:gd name="connsiteY66" fmla="*/ 1504950 h 2371725"/>
              <a:gd name="connsiteX67" fmla="*/ 723900 w 6220392"/>
              <a:gd name="connsiteY67" fmla="*/ 1485900 h 2371725"/>
              <a:gd name="connsiteX68" fmla="*/ 695325 w 6220392"/>
              <a:gd name="connsiteY68" fmla="*/ 1466850 h 2371725"/>
              <a:gd name="connsiteX69" fmla="*/ 638175 w 6220392"/>
              <a:gd name="connsiteY69" fmla="*/ 1447800 h 2371725"/>
              <a:gd name="connsiteX70" fmla="*/ 590550 w 6220392"/>
              <a:gd name="connsiteY70" fmla="*/ 1428750 h 2371725"/>
              <a:gd name="connsiteX71" fmla="*/ 552450 w 6220392"/>
              <a:gd name="connsiteY71" fmla="*/ 1419225 h 2371725"/>
              <a:gd name="connsiteX72" fmla="*/ 485775 w 6220392"/>
              <a:gd name="connsiteY72" fmla="*/ 1381125 h 2371725"/>
              <a:gd name="connsiteX73" fmla="*/ 400050 w 6220392"/>
              <a:gd name="connsiteY73" fmla="*/ 1343025 h 2371725"/>
              <a:gd name="connsiteX74" fmla="*/ 295275 w 6220392"/>
              <a:gd name="connsiteY74" fmla="*/ 1304925 h 2371725"/>
              <a:gd name="connsiteX75" fmla="*/ 247650 w 6220392"/>
              <a:gd name="connsiteY75" fmla="*/ 1285875 h 2371725"/>
              <a:gd name="connsiteX76" fmla="*/ 161925 w 6220392"/>
              <a:gd name="connsiteY76" fmla="*/ 1266825 h 2371725"/>
              <a:gd name="connsiteX77" fmla="*/ 133350 w 6220392"/>
              <a:gd name="connsiteY77" fmla="*/ 1247775 h 2371725"/>
              <a:gd name="connsiteX78" fmla="*/ 85725 w 6220392"/>
              <a:gd name="connsiteY78" fmla="*/ 1228725 h 2371725"/>
              <a:gd name="connsiteX79" fmla="*/ 19050 w 6220392"/>
              <a:gd name="connsiteY79" fmla="*/ 1209675 h 2371725"/>
              <a:gd name="connsiteX80" fmla="*/ 0 w 6220392"/>
              <a:gd name="connsiteY80" fmla="*/ 1209675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220392" h="2371725">
                <a:moveTo>
                  <a:pt x="6210300" y="0"/>
                </a:moveTo>
                <a:cubicBezTo>
                  <a:pt x="6223136" y="654646"/>
                  <a:pt x="6224363" y="450723"/>
                  <a:pt x="6210300" y="1238250"/>
                </a:cubicBezTo>
                <a:cubicBezTo>
                  <a:pt x="6209302" y="1294130"/>
                  <a:pt x="6209773" y="1527161"/>
                  <a:pt x="6191250" y="1638300"/>
                </a:cubicBezTo>
                <a:cubicBezTo>
                  <a:pt x="6189599" y="1648204"/>
                  <a:pt x="6184367" y="1657189"/>
                  <a:pt x="6181725" y="1666875"/>
                </a:cubicBezTo>
                <a:cubicBezTo>
                  <a:pt x="6174836" y="1692134"/>
                  <a:pt x="6169025" y="1717675"/>
                  <a:pt x="6162675" y="1743075"/>
                </a:cubicBezTo>
                <a:cubicBezTo>
                  <a:pt x="6159500" y="1755775"/>
                  <a:pt x="6158012" y="1769020"/>
                  <a:pt x="6153150" y="1781175"/>
                </a:cubicBezTo>
                <a:cubicBezTo>
                  <a:pt x="6146800" y="1797050"/>
                  <a:pt x="6140103" y="1812791"/>
                  <a:pt x="6134100" y="1828800"/>
                </a:cubicBezTo>
                <a:cubicBezTo>
                  <a:pt x="6130575" y="1838201"/>
                  <a:pt x="6129065" y="1848395"/>
                  <a:pt x="6124575" y="1857375"/>
                </a:cubicBezTo>
                <a:cubicBezTo>
                  <a:pt x="6119455" y="1867614"/>
                  <a:pt x="6111205" y="1876011"/>
                  <a:pt x="6105525" y="1885950"/>
                </a:cubicBezTo>
                <a:cubicBezTo>
                  <a:pt x="6098480" y="1898278"/>
                  <a:pt x="6092068" y="1910999"/>
                  <a:pt x="6086475" y="1924050"/>
                </a:cubicBezTo>
                <a:cubicBezTo>
                  <a:pt x="6082520" y="1933278"/>
                  <a:pt x="6081931" y="1943908"/>
                  <a:pt x="6076950" y="1952625"/>
                </a:cubicBezTo>
                <a:cubicBezTo>
                  <a:pt x="6069074" y="1966408"/>
                  <a:pt x="6056789" y="1977263"/>
                  <a:pt x="6048375" y="1990725"/>
                </a:cubicBezTo>
                <a:cubicBezTo>
                  <a:pt x="6030997" y="2018530"/>
                  <a:pt x="6031726" y="2033566"/>
                  <a:pt x="6010275" y="2057400"/>
                </a:cubicBezTo>
                <a:cubicBezTo>
                  <a:pt x="5989249" y="2080762"/>
                  <a:pt x="5965825" y="2101850"/>
                  <a:pt x="5943600" y="2124075"/>
                </a:cubicBezTo>
                <a:cubicBezTo>
                  <a:pt x="5934075" y="2133600"/>
                  <a:pt x="5926233" y="2145178"/>
                  <a:pt x="5915025" y="2152650"/>
                </a:cubicBezTo>
                <a:cubicBezTo>
                  <a:pt x="5833133" y="2207245"/>
                  <a:pt x="5936745" y="2141790"/>
                  <a:pt x="5857875" y="2181225"/>
                </a:cubicBezTo>
                <a:cubicBezTo>
                  <a:pt x="5847636" y="2186345"/>
                  <a:pt x="5839539" y="2195155"/>
                  <a:pt x="5829300" y="2200275"/>
                </a:cubicBezTo>
                <a:cubicBezTo>
                  <a:pt x="5820320" y="2204765"/>
                  <a:pt x="5809865" y="2205645"/>
                  <a:pt x="5800725" y="2209800"/>
                </a:cubicBezTo>
                <a:cubicBezTo>
                  <a:pt x="5774872" y="2221551"/>
                  <a:pt x="5752075" y="2241012"/>
                  <a:pt x="5724525" y="2247900"/>
                </a:cubicBezTo>
                <a:cubicBezTo>
                  <a:pt x="5666944" y="2262295"/>
                  <a:pt x="5698844" y="2253285"/>
                  <a:pt x="5629275" y="2276475"/>
                </a:cubicBezTo>
                <a:cubicBezTo>
                  <a:pt x="5537293" y="2307136"/>
                  <a:pt x="5680301" y="2257970"/>
                  <a:pt x="5562600" y="2305050"/>
                </a:cubicBezTo>
                <a:cubicBezTo>
                  <a:pt x="5543956" y="2312508"/>
                  <a:pt x="5524823" y="2318816"/>
                  <a:pt x="5505450" y="2324100"/>
                </a:cubicBezTo>
                <a:cubicBezTo>
                  <a:pt x="5489831" y="2328360"/>
                  <a:pt x="5473629" y="2330113"/>
                  <a:pt x="5457825" y="2333625"/>
                </a:cubicBezTo>
                <a:cubicBezTo>
                  <a:pt x="5445046" y="2336465"/>
                  <a:pt x="5432562" y="2340583"/>
                  <a:pt x="5419725" y="2343150"/>
                </a:cubicBezTo>
                <a:cubicBezTo>
                  <a:pt x="5391121" y="2348871"/>
                  <a:pt x="5310437" y="2360899"/>
                  <a:pt x="5286375" y="2362200"/>
                </a:cubicBezTo>
                <a:cubicBezTo>
                  <a:pt x="5194380" y="2367173"/>
                  <a:pt x="5102225" y="2368550"/>
                  <a:pt x="5010150" y="2371725"/>
                </a:cubicBezTo>
                <a:cubicBezTo>
                  <a:pt x="4940300" y="2368550"/>
                  <a:pt x="4870316" y="2367563"/>
                  <a:pt x="4800600" y="2362200"/>
                </a:cubicBezTo>
                <a:cubicBezTo>
                  <a:pt x="4787548" y="2361196"/>
                  <a:pt x="4775560" y="2353576"/>
                  <a:pt x="4762500" y="2352675"/>
                </a:cubicBezTo>
                <a:cubicBezTo>
                  <a:pt x="4683250" y="2347209"/>
                  <a:pt x="4603750" y="2346325"/>
                  <a:pt x="4524375" y="2343150"/>
                </a:cubicBezTo>
                <a:cubicBezTo>
                  <a:pt x="4495800" y="2339975"/>
                  <a:pt x="4467340" y="2335496"/>
                  <a:pt x="4438650" y="2333625"/>
                </a:cubicBezTo>
                <a:cubicBezTo>
                  <a:pt x="4321253" y="2325969"/>
                  <a:pt x="4086225" y="2314575"/>
                  <a:pt x="4086225" y="2314575"/>
                </a:cubicBezTo>
                <a:cubicBezTo>
                  <a:pt x="4051300" y="2308225"/>
                  <a:pt x="4016513" y="2301061"/>
                  <a:pt x="3981450" y="2295525"/>
                </a:cubicBezTo>
                <a:cubicBezTo>
                  <a:pt x="3956166" y="2291533"/>
                  <a:pt x="3930435" y="2290579"/>
                  <a:pt x="3905250" y="2286000"/>
                </a:cubicBezTo>
                <a:cubicBezTo>
                  <a:pt x="3895372" y="2284204"/>
                  <a:pt x="3886476" y="2278653"/>
                  <a:pt x="3876675" y="2276475"/>
                </a:cubicBezTo>
                <a:cubicBezTo>
                  <a:pt x="3857822" y="2272285"/>
                  <a:pt x="3838700" y="2269251"/>
                  <a:pt x="3819525" y="2266950"/>
                </a:cubicBezTo>
                <a:cubicBezTo>
                  <a:pt x="3759299" y="2259723"/>
                  <a:pt x="3698875" y="2254250"/>
                  <a:pt x="3638550" y="2247900"/>
                </a:cubicBezTo>
                <a:cubicBezTo>
                  <a:pt x="3625670" y="2244680"/>
                  <a:pt x="3539158" y="2221768"/>
                  <a:pt x="3514725" y="2219325"/>
                </a:cubicBezTo>
                <a:cubicBezTo>
                  <a:pt x="3467231" y="2214576"/>
                  <a:pt x="3419429" y="2213606"/>
                  <a:pt x="3371850" y="2209800"/>
                </a:cubicBezTo>
                <a:cubicBezTo>
                  <a:pt x="3340043" y="2207255"/>
                  <a:pt x="3308350" y="2203450"/>
                  <a:pt x="3276600" y="2200275"/>
                </a:cubicBezTo>
                <a:cubicBezTo>
                  <a:pt x="3185659" y="2169961"/>
                  <a:pt x="3247830" y="2188507"/>
                  <a:pt x="3133725" y="2162175"/>
                </a:cubicBezTo>
                <a:cubicBezTo>
                  <a:pt x="3120969" y="2159231"/>
                  <a:pt x="3108538" y="2154802"/>
                  <a:pt x="3095625" y="2152650"/>
                </a:cubicBezTo>
                <a:cubicBezTo>
                  <a:pt x="3025801" y="2141013"/>
                  <a:pt x="2968205" y="2140200"/>
                  <a:pt x="2895600" y="2133600"/>
                </a:cubicBezTo>
                <a:cubicBezTo>
                  <a:pt x="2866967" y="2130997"/>
                  <a:pt x="2838337" y="2128141"/>
                  <a:pt x="2809875" y="2124075"/>
                </a:cubicBezTo>
                <a:cubicBezTo>
                  <a:pt x="2793848" y="2121785"/>
                  <a:pt x="2778054" y="2118062"/>
                  <a:pt x="2762250" y="2114550"/>
                </a:cubicBezTo>
                <a:cubicBezTo>
                  <a:pt x="2749471" y="2111710"/>
                  <a:pt x="2737151" y="2106555"/>
                  <a:pt x="2724150" y="2105025"/>
                </a:cubicBezTo>
                <a:cubicBezTo>
                  <a:pt x="2673678" y="2099087"/>
                  <a:pt x="2580263" y="2097203"/>
                  <a:pt x="2524125" y="2085975"/>
                </a:cubicBezTo>
                <a:cubicBezTo>
                  <a:pt x="2485615" y="2078273"/>
                  <a:pt x="2448054" y="2066395"/>
                  <a:pt x="2409825" y="2057400"/>
                </a:cubicBezTo>
                <a:cubicBezTo>
                  <a:pt x="2394066" y="2053692"/>
                  <a:pt x="2377819" y="2052135"/>
                  <a:pt x="2362200" y="2047875"/>
                </a:cubicBezTo>
                <a:cubicBezTo>
                  <a:pt x="2342827" y="2042591"/>
                  <a:pt x="2324452" y="2033999"/>
                  <a:pt x="2305050" y="2028825"/>
                </a:cubicBezTo>
                <a:cubicBezTo>
                  <a:pt x="2276766" y="2021283"/>
                  <a:pt x="2247609" y="2017317"/>
                  <a:pt x="2219325" y="2009775"/>
                </a:cubicBezTo>
                <a:cubicBezTo>
                  <a:pt x="2199923" y="2004601"/>
                  <a:pt x="2181613" y="1995764"/>
                  <a:pt x="2162175" y="1990725"/>
                </a:cubicBezTo>
                <a:cubicBezTo>
                  <a:pt x="2095830" y="1973524"/>
                  <a:pt x="2027172" y="1964774"/>
                  <a:pt x="1962150" y="1943100"/>
                </a:cubicBezTo>
                <a:cubicBezTo>
                  <a:pt x="1886678" y="1917943"/>
                  <a:pt x="1924807" y="1927351"/>
                  <a:pt x="1847850" y="1914525"/>
                </a:cubicBezTo>
                <a:cubicBezTo>
                  <a:pt x="1831975" y="1908175"/>
                  <a:pt x="1816293" y="1901318"/>
                  <a:pt x="1800225" y="1895475"/>
                </a:cubicBezTo>
                <a:cubicBezTo>
                  <a:pt x="1781354" y="1888613"/>
                  <a:pt x="1761611" y="1884148"/>
                  <a:pt x="1743075" y="1876425"/>
                </a:cubicBezTo>
                <a:cubicBezTo>
                  <a:pt x="1723415" y="1868233"/>
                  <a:pt x="1705941" y="1855129"/>
                  <a:pt x="1685925" y="1847850"/>
                </a:cubicBezTo>
                <a:cubicBezTo>
                  <a:pt x="1635907" y="1829662"/>
                  <a:pt x="1583794" y="1817710"/>
                  <a:pt x="1533525" y="1800225"/>
                </a:cubicBezTo>
                <a:cubicBezTo>
                  <a:pt x="1454409" y="1772706"/>
                  <a:pt x="1482192" y="1774143"/>
                  <a:pt x="1409700" y="1743075"/>
                </a:cubicBezTo>
                <a:cubicBezTo>
                  <a:pt x="1384766" y="1732389"/>
                  <a:pt x="1358541" y="1724934"/>
                  <a:pt x="1333500" y="1714500"/>
                </a:cubicBezTo>
                <a:cubicBezTo>
                  <a:pt x="1320393" y="1709039"/>
                  <a:pt x="1308744" y="1700302"/>
                  <a:pt x="1295400" y="1695450"/>
                </a:cubicBezTo>
                <a:cubicBezTo>
                  <a:pt x="1273677" y="1687551"/>
                  <a:pt x="1250766" y="1683360"/>
                  <a:pt x="1228725" y="1676400"/>
                </a:cubicBezTo>
                <a:cubicBezTo>
                  <a:pt x="1190428" y="1664306"/>
                  <a:pt x="1152525" y="1651000"/>
                  <a:pt x="1114425" y="1638300"/>
                </a:cubicBezTo>
                <a:cubicBezTo>
                  <a:pt x="1104900" y="1635125"/>
                  <a:pt x="1095590" y="1631210"/>
                  <a:pt x="1085850" y="1628775"/>
                </a:cubicBezTo>
                <a:lnTo>
                  <a:pt x="1009650" y="1609725"/>
                </a:lnTo>
                <a:cubicBezTo>
                  <a:pt x="993775" y="1600200"/>
                  <a:pt x="978879" y="1588811"/>
                  <a:pt x="962025" y="1581150"/>
                </a:cubicBezTo>
                <a:cubicBezTo>
                  <a:pt x="939721" y="1571012"/>
                  <a:pt x="858831" y="1548945"/>
                  <a:pt x="838200" y="1543050"/>
                </a:cubicBezTo>
                <a:cubicBezTo>
                  <a:pt x="819150" y="1530350"/>
                  <a:pt x="801528" y="1515189"/>
                  <a:pt x="781050" y="1504950"/>
                </a:cubicBezTo>
                <a:cubicBezTo>
                  <a:pt x="763089" y="1495970"/>
                  <a:pt x="740608" y="1497039"/>
                  <a:pt x="723900" y="1485900"/>
                </a:cubicBezTo>
                <a:cubicBezTo>
                  <a:pt x="714375" y="1479550"/>
                  <a:pt x="705786" y="1471499"/>
                  <a:pt x="695325" y="1466850"/>
                </a:cubicBezTo>
                <a:cubicBezTo>
                  <a:pt x="676975" y="1458695"/>
                  <a:pt x="657046" y="1454662"/>
                  <a:pt x="638175" y="1447800"/>
                </a:cubicBezTo>
                <a:cubicBezTo>
                  <a:pt x="622107" y="1441957"/>
                  <a:pt x="606770" y="1434157"/>
                  <a:pt x="590550" y="1428750"/>
                </a:cubicBezTo>
                <a:cubicBezTo>
                  <a:pt x="578131" y="1424610"/>
                  <a:pt x="564707" y="1423822"/>
                  <a:pt x="552450" y="1419225"/>
                </a:cubicBezTo>
                <a:cubicBezTo>
                  <a:pt x="510583" y="1403525"/>
                  <a:pt x="520947" y="1401223"/>
                  <a:pt x="485775" y="1381125"/>
                </a:cubicBezTo>
                <a:cubicBezTo>
                  <a:pt x="454629" y="1363327"/>
                  <a:pt x="434070" y="1356633"/>
                  <a:pt x="400050" y="1343025"/>
                </a:cubicBezTo>
                <a:cubicBezTo>
                  <a:pt x="346894" y="1289869"/>
                  <a:pt x="397157" y="1328436"/>
                  <a:pt x="295275" y="1304925"/>
                </a:cubicBezTo>
                <a:cubicBezTo>
                  <a:pt x="278615" y="1301080"/>
                  <a:pt x="263870" y="1291282"/>
                  <a:pt x="247650" y="1285875"/>
                </a:cubicBezTo>
                <a:cubicBezTo>
                  <a:pt x="227473" y="1279149"/>
                  <a:pt x="180798" y="1270600"/>
                  <a:pt x="161925" y="1266825"/>
                </a:cubicBezTo>
                <a:cubicBezTo>
                  <a:pt x="152400" y="1260475"/>
                  <a:pt x="143589" y="1252895"/>
                  <a:pt x="133350" y="1247775"/>
                </a:cubicBezTo>
                <a:cubicBezTo>
                  <a:pt x="118057" y="1240129"/>
                  <a:pt x="101734" y="1234728"/>
                  <a:pt x="85725" y="1228725"/>
                </a:cubicBezTo>
                <a:cubicBezTo>
                  <a:pt x="67607" y="1221931"/>
                  <a:pt x="37064" y="1212677"/>
                  <a:pt x="19050" y="1209675"/>
                </a:cubicBezTo>
                <a:cubicBezTo>
                  <a:pt x="12786" y="1208631"/>
                  <a:pt x="6350" y="1209675"/>
                  <a:pt x="0" y="1209675"/>
                </a:cubicBezTo>
              </a:path>
            </a:pathLst>
          </a:custGeom>
          <a:noFill/>
          <a:ln w="76200">
            <a:solidFill>
              <a:srgbClr val="FF0000">
                <a:alpha val="60000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4212" y="610872"/>
            <a:ext cx="714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- Activity Concept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6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슬라이스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98</Words>
  <Application>Microsoft Office PowerPoint</Application>
  <PresentationFormat>와이드스크린</PresentationFormat>
  <Paragraphs>19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HY중고딕</vt:lpstr>
      <vt:lpstr>맑은 고딕</vt:lpstr>
      <vt:lpstr>Century Gothic</vt:lpstr>
      <vt:lpstr>Wingdings 3</vt:lpstr>
      <vt:lpstr>1_슬라이스</vt:lpstr>
      <vt:lpstr>Fitness sCHEDULER  운동 스케쥴러 어플리케이션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sCHEDULER</dc:title>
  <dc:creator>박문기</dc:creator>
  <cp:lastModifiedBy>박문기</cp:lastModifiedBy>
  <cp:revision>10</cp:revision>
  <dcterms:created xsi:type="dcterms:W3CDTF">2013-05-21T11:46:49Z</dcterms:created>
  <dcterms:modified xsi:type="dcterms:W3CDTF">2013-05-21T13:30:44Z</dcterms:modified>
</cp:coreProperties>
</file>