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8" r:id="rId4"/>
    <p:sldId id="258" r:id="rId5"/>
    <p:sldId id="287" r:id="rId6"/>
    <p:sldId id="288" r:id="rId7"/>
    <p:sldId id="290" r:id="rId8"/>
    <p:sldId id="289" r:id="rId9"/>
    <p:sldId id="286" r:id="rId10"/>
    <p:sldId id="297" r:id="rId11"/>
    <p:sldId id="259" r:id="rId12"/>
    <p:sldId id="291" r:id="rId13"/>
    <p:sldId id="292" r:id="rId14"/>
    <p:sldId id="296" r:id="rId15"/>
    <p:sldId id="293" r:id="rId16"/>
    <p:sldId id="294" r:id="rId17"/>
    <p:sldId id="295" r:id="rId18"/>
    <p:sldId id="28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5BEFF"/>
    <a:srgbClr val="FFFF00"/>
    <a:srgbClr val="FFFFFF"/>
    <a:srgbClr val="5F5F5F"/>
    <a:srgbClr val="FF3300"/>
    <a:srgbClr val="FF0000"/>
    <a:srgbClr val="4AA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 autoAdjust="0"/>
    <p:restoredTop sz="93743" autoAdjust="0"/>
  </p:normalViewPr>
  <p:slideViewPr>
    <p:cSldViewPr>
      <p:cViewPr varScale="1">
        <p:scale>
          <a:sx n="90" d="100"/>
          <a:sy n="90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FCE6C72E-BA16-4F45-A0C3-8D231431CA1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5FFC46F6-2124-43F7-B534-13E55E52EF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2" name="Picture 60" descr="Pictur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30" name="Rectangle 58"/>
          <p:cNvSpPr>
            <a:spLocks noChangeArrowheads="1"/>
          </p:cNvSpPr>
          <p:nvPr/>
        </p:nvSpPr>
        <p:spPr bwMode="gray">
          <a:xfrm>
            <a:off x="0" y="4484688"/>
            <a:ext cx="9144000" cy="239712"/>
          </a:xfrm>
          <a:prstGeom prst="rect">
            <a:avLst/>
          </a:prstGeom>
          <a:gradFill rotWithShape="1">
            <a:gsLst>
              <a:gs pos="0">
                <a:srgbClr val="5F5F5F">
                  <a:alpha val="30000"/>
                </a:srgbClr>
              </a:gs>
              <a:gs pos="100000">
                <a:srgbClr val="5F5F5F">
                  <a:gamma/>
                  <a:shade val="60392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gray">
          <a:xfrm>
            <a:off x="-6350" y="4943475"/>
            <a:ext cx="9170988" cy="19558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3144" y="514"/>
              </a:cxn>
              <a:cxn ang="0">
                <a:pos x="5775" y="562"/>
              </a:cxn>
              <a:cxn ang="0">
                <a:pos x="5777" y="1232"/>
              </a:cxn>
              <a:cxn ang="0">
                <a:pos x="4" y="1206"/>
              </a:cxn>
              <a:cxn ang="0">
                <a:pos x="0" y="680"/>
              </a:cxn>
            </a:cxnLst>
            <a:rect l="0" t="0" r="r" b="b"/>
            <a:pathLst>
              <a:path w="5777" h="1232">
                <a:moveTo>
                  <a:pt x="0" y="680"/>
                </a:moveTo>
                <a:cubicBezTo>
                  <a:pt x="1403" y="1176"/>
                  <a:pt x="2957" y="576"/>
                  <a:pt x="3144" y="514"/>
                </a:cubicBezTo>
                <a:cubicBezTo>
                  <a:pt x="3330" y="452"/>
                  <a:pt x="4725" y="0"/>
                  <a:pt x="5775" y="562"/>
                </a:cubicBezTo>
                <a:cubicBezTo>
                  <a:pt x="5775" y="562"/>
                  <a:pt x="5777" y="946"/>
                  <a:pt x="5777" y="1232"/>
                </a:cubicBezTo>
                <a:cubicBezTo>
                  <a:pt x="2889" y="1232"/>
                  <a:pt x="4" y="1206"/>
                  <a:pt x="4" y="1206"/>
                </a:cubicBezTo>
                <a:cubicBezTo>
                  <a:pt x="4" y="979"/>
                  <a:pt x="0" y="907"/>
                  <a:pt x="0" y="68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gray">
          <a:xfrm rot="10800000" flipH="1">
            <a:off x="-7938" y="5080000"/>
            <a:ext cx="9167813" cy="1866900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3148" y="662"/>
              </a:cxn>
              <a:cxn ang="0">
                <a:pos x="5783" y="614"/>
              </a:cxn>
              <a:cxn ang="0">
                <a:pos x="5783" y="42"/>
              </a:cxn>
              <a:cxn ang="0">
                <a:pos x="0" y="42"/>
              </a:cxn>
              <a:cxn ang="0">
                <a:pos x="0" y="496"/>
              </a:cxn>
            </a:cxnLst>
            <a:rect l="0" t="0" r="r" b="b"/>
            <a:pathLst>
              <a:path w="5783" h="1176">
                <a:moveTo>
                  <a:pt x="0" y="496"/>
                </a:moveTo>
                <a:cubicBezTo>
                  <a:pt x="1405" y="0"/>
                  <a:pt x="2961" y="600"/>
                  <a:pt x="3148" y="662"/>
                </a:cubicBezTo>
                <a:cubicBezTo>
                  <a:pt x="3335" y="724"/>
                  <a:pt x="4732" y="1176"/>
                  <a:pt x="5783" y="614"/>
                </a:cubicBezTo>
                <a:cubicBezTo>
                  <a:pt x="5783" y="614"/>
                  <a:pt x="5783" y="328"/>
                  <a:pt x="5783" y="42"/>
                </a:cubicBezTo>
                <a:cubicBezTo>
                  <a:pt x="2891" y="42"/>
                  <a:pt x="0" y="42"/>
                  <a:pt x="0" y="42"/>
                </a:cubicBezTo>
                <a:cubicBezTo>
                  <a:pt x="0" y="269"/>
                  <a:pt x="0" y="269"/>
                  <a:pt x="0" y="4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516188" y="5080000"/>
            <a:ext cx="6643687" cy="1801813"/>
            <a:chOff x="1585" y="3200"/>
            <a:chExt cx="4185" cy="1135"/>
          </a:xfrm>
        </p:grpSpPr>
        <p:sp>
          <p:nvSpPr>
            <p:cNvPr id="3103" name="Freeform 31"/>
            <p:cNvSpPr>
              <a:spLocks/>
            </p:cNvSpPr>
            <p:nvPr userDrawn="1"/>
          </p:nvSpPr>
          <p:spPr bwMode="gray">
            <a:xfrm rot="10800000" flipH="1">
              <a:off x="1585" y="3200"/>
              <a:ext cx="4185" cy="936"/>
            </a:xfrm>
            <a:custGeom>
              <a:avLst/>
              <a:gdLst/>
              <a:ahLst/>
              <a:cxnLst>
                <a:cxn ang="0">
                  <a:pos x="669" y="179"/>
                </a:cxn>
                <a:cxn ang="0">
                  <a:pos x="1538" y="422"/>
                </a:cxn>
                <a:cxn ang="0">
                  <a:pos x="4173" y="374"/>
                </a:cxn>
                <a:cxn ang="0">
                  <a:pos x="4173" y="306"/>
                </a:cxn>
                <a:cxn ang="0">
                  <a:pos x="2845" y="589"/>
                </a:cxn>
                <a:cxn ang="0">
                  <a:pos x="1165" y="85"/>
                </a:cxn>
                <a:cxn ang="0">
                  <a:pos x="0" y="77"/>
                </a:cxn>
                <a:cxn ang="0">
                  <a:pos x="669" y="179"/>
                </a:cxn>
              </a:cxnLst>
              <a:rect l="0" t="0" r="r" b="b"/>
              <a:pathLst>
                <a:path w="4173" h="936">
                  <a:moveTo>
                    <a:pt x="669" y="179"/>
                  </a:moveTo>
                  <a:cubicBezTo>
                    <a:pt x="1122" y="287"/>
                    <a:pt x="1351" y="360"/>
                    <a:pt x="1538" y="422"/>
                  </a:cubicBezTo>
                  <a:cubicBezTo>
                    <a:pt x="1725" y="484"/>
                    <a:pt x="3122" y="936"/>
                    <a:pt x="4173" y="374"/>
                  </a:cubicBezTo>
                  <a:cubicBezTo>
                    <a:pt x="4173" y="374"/>
                    <a:pt x="4173" y="387"/>
                    <a:pt x="4173" y="306"/>
                  </a:cubicBezTo>
                  <a:cubicBezTo>
                    <a:pt x="3957" y="435"/>
                    <a:pt x="3346" y="626"/>
                    <a:pt x="2845" y="589"/>
                  </a:cubicBezTo>
                  <a:cubicBezTo>
                    <a:pt x="2344" y="552"/>
                    <a:pt x="1639" y="170"/>
                    <a:pt x="1165" y="85"/>
                  </a:cubicBezTo>
                  <a:cubicBezTo>
                    <a:pt x="691" y="0"/>
                    <a:pt x="261" y="21"/>
                    <a:pt x="0" y="77"/>
                  </a:cubicBezTo>
                  <a:cubicBezTo>
                    <a:pt x="2" y="84"/>
                    <a:pt x="261" y="92"/>
                    <a:pt x="669" y="17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 rot="10800000" flipH="1">
              <a:off x="3336" y="3240"/>
              <a:ext cx="2433" cy="1095"/>
            </a:xfrm>
            <a:custGeom>
              <a:avLst/>
              <a:gdLst/>
              <a:ahLst/>
              <a:cxnLst>
                <a:cxn ang="0">
                  <a:pos x="2426" y="1"/>
                </a:cxn>
                <a:cxn ang="0">
                  <a:pos x="2426" y="464"/>
                </a:cxn>
                <a:cxn ang="0">
                  <a:pos x="0" y="0"/>
                </a:cxn>
                <a:cxn ang="0">
                  <a:pos x="2426" y="1"/>
                </a:cxn>
              </a:cxnLst>
              <a:rect l="0" t="0" r="r" b="b"/>
              <a:pathLst>
                <a:path w="2426" h="1095">
                  <a:moveTo>
                    <a:pt x="2426" y="1"/>
                  </a:moveTo>
                  <a:cubicBezTo>
                    <a:pt x="2426" y="232"/>
                    <a:pt x="2426" y="464"/>
                    <a:pt x="2426" y="464"/>
                  </a:cubicBezTo>
                  <a:cubicBezTo>
                    <a:pt x="1216" y="1095"/>
                    <a:pt x="584" y="162"/>
                    <a:pt x="0" y="0"/>
                  </a:cubicBezTo>
                  <a:cubicBezTo>
                    <a:pt x="0" y="0"/>
                    <a:pt x="1213" y="0"/>
                    <a:pt x="2426" y="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52413" y="3194050"/>
            <a:ext cx="5386387" cy="615950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2900" i="1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0750" y="4408488"/>
            <a:ext cx="5676900" cy="685800"/>
          </a:xfrm>
        </p:spPr>
        <p:txBody>
          <a:bodyPr/>
          <a:lstStyle>
            <a:lvl1pPr marL="0" indent="0" algn="dist">
              <a:buFontTx/>
              <a:buNone/>
              <a:defRPr sz="1700" i="1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705600" y="6381750"/>
            <a:ext cx="1066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57200" y="6381750"/>
            <a:ext cx="7620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4154F0-16E1-41CB-865A-8988414AE4E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gray">
          <a:xfrm>
            <a:off x="-76200" y="2347913"/>
            <a:ext cx="128588" cy="128587"/>
          </a:xfrm>
          <a:prstGeom prst="ellipse">
            <a:avLst/>
          </a:prstGeom>
          <a:solidFill>
            <a:srgbClr val="FFFFFF">
              <a:alpha val="8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gray">
          <a:xfrm>
            <a:off x="4768850" y="2347913"/>
            <a:ext cx="128588" cy="128587"/>
          </a:xfrm>
          <a:prstGeom prst="ellipse">
            <a:avLst/>
          </a:prstGeom>
          <a:solidFill>
            <a:srgbClr val="FFFFFF">
              <a:alpha val="8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303213" y="1804988"/>
            <a:ext cx="2936875" cy="1214437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gray">
          <a:xfrm flipH="1">
            <a:off x="49213" y="2413000"/>
            <a:ext cx="258762" cy="0"/>
          </a:xfrm>
          <a:prstGeom prst="line">
            <a:avLst/>
          </a:prstGeom>
          <a:noFill/>
          <a:ln w="12700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gray">
          <a:xfrm flipH="1">
            <a:off x="3238500" y="2413000"/>
            <a:ext cx="1536700" cy="0"/>
          </a:xfrm>
          <a:prstGeom prst="line">
            <a:avLst/>
          </a:prstGeom>
          <a:noFill/>
          <a:ln w="12700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gray">
          <a:xfrm>
            <a:off x="7750175" y="6310313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2000">
                <a:solidFill>
                  <a:srgbClr val="FFFFFF"/>
                </a:solidFill>
                <a:latin typeface="Arial Black" pitchFamily="34" charset="0"/>
                <a:ea typeface="굴림" charset="-127"/>
              </a:rPr>
              <a:t>L/O/G/O</a:t>
            </a:r>
          </a:p>
        </p:txBody>
      </p:sp>
      <p:sp>
        <p:nvSpPr>
          <p:cNvPr id="3111" name="Rectangle 39" descr="2"/>
          <p:cNvSpPr>
            <a:spLocks noChangeArrowheads="1"/>
          </p:cNvSpPr>
          <p:nvPr/>
        </p:nvSpPr>
        <p:spPr bwMode="gray">
          <a:xfrm>
            <a:off x="381000" y="1882775"/>
            <a:ext cx="2784475" cy="10572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gray">
          <a:xfrm>
            <a:off x="381000" y="1882775"/>
            <a:ext cx="2784475" cy="10572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3" name="Rectangle 41" descr="3"/>
          <p:cNvSpPr>
            <a:spLocks noChangeArrowheads="1"/>
          </p:cNvSpPr>
          <p:nvPr/>
        </p:nvSpPr>
        <p:spPr bwMode="gray">
          <a:xfrm>
            <a:off x="381000" y="1882775"/>
            <a:ext cx="2784475" cy="105727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gray">
          <a:xfrm>
            <a:off x="384175" y="1889125"/>
            <a:ext cx="79375" cy="1057275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gray">
          <a:xfrm>
            <a:off x="990600" y="1889125"/>
            <a:ext cx="46038" cy="1057275"/>
          </a:xfrm>
          <a:prstGeom prst="rect">
            <a:avLst/>
          </a:prstGeom>
          <a:solidFill>
            <a:srgbClr val="FFFFFF">
              <a:alpha val="25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gray">
          <a:xfrm>
            <a:off x="1219200" y="1889125"/>
            <a:ext cx="19050" cy="1057275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gray">
          <a:xfrm>
            <a:off x="2209800" y="1889125"/>
            <a:ext cx="227013" cy="1057275"/>
          </a:xfrm>
          <a:prstGeom prst="rect">
            <a:avLst/>
          </a:prstGeom>
          <a:solidFill>
            <a:srgbClr val="FFFFFF">
              <a:alpha val="25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gray">
          <a:xfrm>
            <a:off x="3122613" y="1889125"/>
            <a:ext cx="46037" cy="1057275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gray">
          <a:xfrm>
            <a:off x="2514600" y="1889125"/>
            <a:ext cx="19050" cy="1057275"/>
          </a:xfrm>
          <a:prstGeom prst="rect">
            <a:avLst/>
          </a:prstGeom>
          <a:solidFill>
            <a:srgbClr val="FFFFFF">
              <a:alpha val="14999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8" name="AutoShape 56"/>
          <p:cNvSpPr>
            <a:spLocks noChangeArrowheads="1"/>
          </p:cNvSpPr>
          <p:nvPr/>
        </p:nvSpPr>
        <p:spPr bwMode="gray">
          <a:xfrm>
            <a:off x="279400" y="3810000"/>
            <a:ext cx="609600" cy="438150"/>
          </a:xfrm>
          <a:custGeom>
            <a:avLst/>
            <a:gdLst>
              <a:gd name="G0" fmla="+- 12656 0 0"/>
              <a:gd name="G1" fmla="+- 5400 0 0"/>
              <a:gd name="G2" fmla="+- 21600 0 5400"/>
              <a:gd name="G3" fmla="+- 10800 0 5400"/>
              <a:gd name="G4" fmla="+- 21600 0 12656"/>
              <a:gd name="G5" fmla="*/ G4 G3 10800"/>
              <a:gd name="G6" fmla="+- 21600 0 G5"/>
              <a:gd name="T0" fmla="*/ 12656 w 21600"/>
              <a:gd name="T1" fmla="*/ 0 h 21600"/>
              <a:gd name="T2" fmla="*/ 0 w 21600"/>
              <a:gd name="T3" fmla="*/ 10800 h 21600"/>
              <a:gd name="T4" fmla="*/ 1265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56" y="0"/>
                </a:moveTo>
                <a:lnTo>
                  <a:pt x="1265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2656" y="16200"/>
                </a:lnTo>
                <a:lnTo>
                  <a:pt x="1265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7865 -3.7037E-7 " pathEditMode="relative" rAng="0" ptsTypes="AA">
                                      <p:cBhvr>
                                        <p:cTn id="17" dur="3000" spd="-100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-0.09167 -3.7037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04045 -3.7037E-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3.7037E-7 L 0.23316 -3.7037E-7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05556E-6 4.44444E-6 L -0.17899 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11771 -2.22222E-6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059 -3.7037E-7 L 0.18836 -3.7037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2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 animBg="1"/>
      <p:bldP spid="3102" grpId="0" animBg="1"/>
      <p:bldP spid="3111" grpId="0" animBg="1"/>
      <p:bldP spid="3112" grpId="0" animBg="1"/>
      <p:bldP spid="3113" grpId="0" animBg="1"/>
      <p:bldP spid="3115" grpId="0" animBg="1"/>
      <p:bldP spid="3116" grpId="0" animBg="1"/>
      <p:bldP spid="3116" grpId="1" animBg="1"/>
      <p:bldP spid="3117" grpId="0" animBg="1"/>
      <p:bldP spid="3118" grpId="0" animBg="1"/>
      <p:bldP spid="3119" grpId="0" animBg="1"/>
      <p:bldP spid="31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84205-421D-4294-9370-CB49D02FD4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5275"/>
            <a:ext cx="2057400" cy="56499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5275"/>
            <a:ext cx="6019800" cy="56499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17A3-DF52-4BB1-93AD-0156D764E04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295275"/>
            <a:ext cx="7867650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05600" y="6381750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57200" y="6365875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fld id="{4912131C-8E55-4D3D-8059-784B12CA58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295275"/>
            <a:ext cx="7867650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725988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705600" y="6381750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7200" y="6365875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fld id="{78162351-35DE-48B3-B63F-C4F17EC598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295275"/>
            <a:ext cx="7867650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7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05600" y="6381750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57200" y="6365875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fld id="{38EACDD8-B941-4EE2-997C-9CAA512F39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295275"/>
            <a:ext cx="7867650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57200" y="1219200"/>
            <a:ext cx="8229600" cy="4725988"/>
          </a:xfrm>
        </p:spPr>
        <p:txBody>
          <a:bodyPr/>
          <a:lstStyle/>
          <a:p>
            <a:r>
              <a:rPr lang="en-US" altLang="ko-KR" smtClean="0"/>
              <a:t>SmartArt </a:t>
            </a:r>
            <a:r>
              <a:rPr lang="ko-KR" altLang="en-US" smtClean="0"/>
              <a:t>그래픽을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705600" y="6381750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7200" y="6365875"/>
            <a:ext cx="914400" cy="476250"/>
          </a:xfrm>
        </p:spPr>
        <p:txBody>
          <a:bodyPr/>
          <a:lstStyle>
            <a:lvl1pPr>
              <a:defRPr/>
            </a:lvl1pPr>
          </a:lstStyle>
          <a:p>
            <a:fld id="{66F21FA0-D545-4806-A5F1-242EBAB111B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3DE9F-3AF6-4933-9845-1DD946F6B5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8FB41-11EC-4A4C-8F70-98CA4D80F3C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D2313-6AAE-4F8A-BC6E-2572F76547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7B71C-68B4-427F-A47D-7D22390B47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1CBA7-4AE7-4702-8338-49203FE2790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85661-570F-46DC-88AD-7F5C77AF86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E66E0-525E-46B4-A0D1-8A80C65963A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3464E-0524-45DC-BEDE-2F415A6F2CA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Rectangle 60"/>
          <p:cNvSpPr>
            <a:spLocks noChangeArrowheads="1"/>
          </p:cNvSpPr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hidden">
          <a:xfrm>
            <a:off x="-6350" y="5705475"/>
            <a:ext cx="9170988" cy="118745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3144" y="514"/>
              </a:cxn>
              <a:cxn ang="0">
                <a:pos x="5775" y="562"/>
              </a:cxn>
              <a:cxn ang="0">
                <a:pos x="5777" y="1232"/>
              </a:cxn>
              <a:cxn ang="0">
                <a:pos x="4" y="1206"/>
              </a:cxn>
              <a:cxn ang="0">
                <a:pos x="0" y="680"/>
              </a:cxn>
            </a:cxnLst>
            <a:rect l="0" t="0" r="r" b="b"/>
            <a:pathLst>
              <a:path w="5777" h="1232">
                <a:moveTo>
                  <a:pt x="0" y="680"/>
                </a:moveTo>
                <a:cubicBezTo>
                  <a:pt x="1403" y="1176"/>
                  <a:pt x="2957" y="576"/>
                  <a:pt x="3144" y="514"/>
                </a:cubicBezTo>
                <a:cubicBezTo>
                  <a:pt x="3330" y="452"/>
                  <a:pt x="4725" y="0"/>
                  <a:pt x="5775" y="562"/>
                </a:cubicBezTo>
                <a:cubicBezTo>
                  <a:pt x="5775" y="562"/>
                  <a:pt x="5777" y="946"/>
                  <a:pt x="5777" y="1232"/>
                </a:cubicBezTo>
                <a:cubicBezTo>
                  <a:pt x="2889" y="1232"/>
                  <a:pt x="4" y="1206"/>
                  <a:pt x="4" y="1206"/>
                </a:cubicBezTo>
                <a:cubicBezTo>
                  <a:pt x="4" y="979"/>
                  <a:pt x="0" y="907"/>
                  <a:pt x="0" y="68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 rot="10800000" flipH="1">
            <a:off x="-7938" y="5813425"/>
            <a:ext cx="9167813" cy="1133475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3148" y="662"/>
              </a:cxn>
              <a:cxn ang="0">
                <a:pos x="5783" y="614"/>
              </a:cxn>
              <a:cxn ang="0">
                <a:pos x="5783" y="42"/>
              </a:cxn>
              <a:cxn ang="0">
                <a:pos x="0" y="42"/>
              </a:cxn>
              <a:cxn ang="0">
                <a:pos x="0" y="496"/>
              </a:cxn>
            </a:cxnLst>
            <a:rect l="0" t="0" r="r" b="b"/>
            <a:pathLst>
              <a:path w="5783" h="1176">
                <a:moveTo>
                  <a:pt x="0" y="496"/>
                </a:moveTo>
                <a:cubicBezTo>
                  <a:pt x="1405" y="0"/>
                  <a:pt x="2961" y="600"/>
                  <a:pt x="3148" y="662"/>
                </a:cubicBezTo>
                <a:cubicBezTo>
                  <a:pt x="3335" y="724"/>
                  <a:pt x="4732" y="1176"/>
                  <a:pt x="5783" y="614"/>
                </a:cubicBezTo>
                <a:cubicBezTo>
                  <a:pt x="5783" y="614"/>
                  <a:pt x="5783" y="328"/>
                  <a:pt x="5783" y="42"/>
                </a:cubicBezTo>
                <a:cubicBezTo>
                  <a:pt x="2891" y="42"/>
                  <a:pt x="0" y="42"/>
                  <a:pt x="0" y="42"/>
                </a:cubicBezTo>
                <a:cubicBezTo>
                  <a:pt x="0" y="269"/>
                  <a:pt x="0" y="269"/>
                  <a:pt x="0" y="4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2516188" y="5813425"/>
            <a:ext cx="6643687" cy="1093788"/>
            <a:chOff x="1585" y="3200"/>
            <a:chExt cx="4185" cy="1135"/>
          </a:xfrm>
        </p:grpSpPr>
        <p:sp>
          <p:nvSpPr>
            <p:cNvPr id="1036" name="Freeform 12"/>
            <p:cNvSpPr>
              <a:spLocks/>
            </p:cNvSpPr>
            <p:nvPr userDrawn="1"/>
          </p:nvSpPr>
          <p:spPr bwMode="gray">
            <a:xfrm rot="10800000" flipH="1">
              <a:off x="1585" y="3200"/>
              <a:ext cx="4185" cy="936"/>
            </a:xfrm>
            <a:custGeom>
              <a:avLst/>
              <a:gdLst/>
              <a:ahLst/>
              <a:cxnLst>
                <a:cxn ang="0">
                  <a:pos x="669" y="179"/>
                </a:cxn>
                <a:cxn ang="0">
                  <a:pos x="1538" y="422"/>
                </a:cxn>
                <a:cxn ang="0">
                  <a:pos x="4173" y="374"/>
                </a:cxn>
                <a:cxn ang="0">
                  <a:pos x="4173" y="306"/>
                </a:cxn>
                <a:cxn ang="0">
                  <a:pos x="2845" y="589"/>
                </a:cxn>
                <a:cxn ang="0">
                  <a:pos x="1165" y="85"/>
                </a:cxn>
                <a:cxn ang="0">
                  <a:pos x="0" y="77"/>
                </a:cxn>
                <a:cxn ang="0">
                  <a:pos x="669" y="179"/>
                </a:cxn>
              </a:cxnLst>
              <a:rect l="0" t="0" r="r" b="b"/>
              <a:pathLst>
                <a:path w="4173" h="936">
                  <a:moveTo>
                    <a:pt x="669" y="179"/>
                  </a:moveTo>
                  <a:cubicBezTo>
                    <a:pt x="1122" y="287"/>
                    <a:pt x="1351" y="360"/>
                    <a:pt x="1538" y="422"/>
                  </a:cubicBezTo>
                  <a:cubicBezTo>
                    <a:pt x="1725" y="484"/>
                    <a:pt x="3122" y="936"/>
                    <a:pt x="4173" y="374"/>
                  </a:cubicBezTo>
                  <a:cubicBezTo>
                    <a:pt x="4173" y="374"/>
                    <a:pt x="4173" y="387"/>
                    <a:pt x="4173" y="306"/>
                  </a:cubicBezTo>
                  <a:cubicBezTo>
                    <a:pt x="3957" y="435"/>
                    <a:pt x="3346" y="626"/>
                    <a:pt x="2845" y="589"/>
                  </a:cubicBezTo>
                  <a:cubicBezTo>
                    <a:pt x="2344" y="552"/>
                    <a:pt x="1639" y="170"/>
                    <a:pt x="1165" y="85"/>
                  </a:cubicBezTo>
                  <a:cubicBezTo>
                    <a:pt x="691" y="0"/>
                    <a:pt x="261" y="21"/>
                    <a:pt x="0" y="77"/>
                  </a:cubicBezTo>
                  <a:cubicBezTo>
                    <a:pt x="2" y="84"/>
                    <a:pt x="261" y="92"/>
                    <a:pt x="669" y="17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gray">
            <a:xfrm rot="10800000" flipH="1">
              <a:off x="3336" y="3240"/>
              <a:ext cx="2433" cy="1095"/>
            </a:xfrm>
            <a:custGeom>
              <a:avLst/>
              <a:gdLst/>
              <a:ahLst/>
              <a:cxnLst>
                <a:cxn ang="0">
                  <a:pos x="2426" y="1"/>
                </a:cxn>
                <a:cxn ang="0">
                  <a:pos x="2426" y="464"/>
                </a:cxn>
                <a:cxn ang="0">
                  <a:pos x="0" y="0"/>
                </a:cxn>
                <a:cxn ang="0">
                  <a:pos x="2426" y="1"/>
                </a:cxn>
              </a:cxnLst>
              <a:rect l="0" t="0" r="r" b="b"/>
              <a:pathLst>
                <a:path w="2426" h="1095">
                  <a:moveTo>
                    <a:pt x="2426" y="1"/>
                  </a:moveTo>
                  <a:cubicBezTo>
                    <a:pt x="2426" y="232"/>
                    <a:pt x="2426" y="464"/>
                    <a:pt x="2426" y="464"/>
                  </a:cubicBezTo>
                  <a:cubicBezTo>
                    <a:pt x="1216" y="1095"/>
                    <a:pt x="584" y="162"/>
                    <a:pt x="0" y="0"/>
                  </a:cubicBezTo>
                  <a:cubicBezTo>
                    <a:pt x="0" y="0"/>
                    <a:pt x="1213" y="0"/>
                    <a:pt x="2426" y="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8" name="Text Box 14"/>
          <p:cNvSpPr txBox="1">
            <a:spLocks noChangeArrowheads="1"/>
          </p:cNvSpPr>
          <p:nvPr/>
        </p:nvSpPr>
        <p:spPr bwMode="white">
          <a:xfrm>
            <a:off x="7585075" y="6373813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ko-KR" sz="2000">
                <a:solidFill>
                  <a:srgbClr val="FFFFFF"/>
                </a:solidFill>
                <a:latin typeface="Arial Black" pitchFamily="34" charset="0"/>
                <a:ea typeface="굴림" charset="-127"/>
              </a:rPr>
              <a:t>L/O/G/O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819150" y="295275"/>
            <a:ext cx="786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219200"/>
            <a:ext cx="82296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705600" y="638175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57200" y="6365875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charset="-127"/>
              </a:defRPr>
            </a:lvl1pPr>
          </a:lstStyle>
          <a:p>
            <a:fld id="{BC0286B1-5B24-4807-9FC4-2B9F4E7FBEC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85" name="AutoShape 61"/>
          <p:cNvSpPr>
            <a:spLocks noChangeArrowheads="1"/>
          </p:cNvSpPr>
          <p:nvPr/>
        </p:nvSpPr>
        <p:spPr bwMode="gray">
          <a:xfrm>
            <a:off x="152400" y="476250"/>
            <a:ext cx="609600" cy="438150"/>
          </a:xfrm>
          <a:custGeom>
            <a:avLst/>
            <a:gdLst>
              <a:gd name="G0" fmla="+- 12656 0 0"/>
              <a:gd name="G1" fmla="+- 5400 0 0"/>
              <a:gd name="G2" fmla="+- 21600 0 5400"/>
              <a:gd name="G3" fmla="+- 10800 0 5400"/>
              <a:gd name="G4" fmla="+- 21600 0 12656"/>
              <a:gd name="G5" fmla="*/ G4 G3 10800"/>
              <a:gd name="G6" fmla="+- 21600 0 G5"/>
              <a:gd name="T0" fmla="*/ 12656 w 21600"/>
              <a:gd name="T1" fmla="*/ 0 h 21600"/>
              <a:gd name="T2" fmla="*/ 0 w 21600"/>
              <a:gd name="T3" fmla="*/ 10800 h 21600"/>
              <a:gd name="T4" fmla="*/ 1265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56" y="0"/>
                </a:moveTo>
                <a:lnTo>
                  <a:pt x="1265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2656" y="16200"/>
                </a:lnTo>
                <a:lnTo>
                  <a:pt x="1265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4" grpId="0" animBg="1"/>
    </p:bld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4333205"/>
            <a:ext cx="4900613" cy="685800"/>
          </a:xfrm>
        </p:spPr>
        <p:txBody>
          <a:bodyPr wrap="square" lIns="0">
            <a:noAutofit/>
          </a:bodyPr>
          <a:lstStyle/>
          <a:p>
            <a:r>
              <a:rPr lang="ko-KR" altLang="en-US" dirty="0" smtClean="0">
                <a:ea typeface="굴림" charset="-127"/>
              </a:rPr>
              <a:t>경상대학교 컴퓨터과학과 </a:t>
            </a:r>
            <a:r>
              <a:rPr lang="en-US" altLang="ko-KR" dirty="0" smtClean="0">
                <a:ea typeface="굴림" charset="-127"/>
              </a:rPr>
              <a:t>2</a:t>
            </a:r>
            <a:r>
              <a:rPr lang="ko-KR" altLang="en-US" dirty="0" smtClean="0">
                <a:ea typeface="굴림" charset="-127"/>
              </a:rPr>
              <a:t>학년 </a:t>
            </a:r>
            <a:r>
              <a:rPr lang="ko-KR" altLang="en-US" sz="2400" dirty="0" smtClean="0">
                <a:ea typeface="굴림" charset="-127"/>
              </a:rPr>
              <a:t>윤 현 철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59" name="WordArt 11"/>
          <p:cNvSpPr>
            <a:spLocks noChangeArrowheads="1" noChangeShapeType="1" noTextEdit="1"/>
          </p:cNvSpPr>
          <p:nvPr/>
        </p:nvSpPr>
        <p:spPr bwMode="gray">
          <a:xfrm>
            <a:off x="1044575" y="3744913"/>
            <a:ext cx="4657725" cy="608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 dirty="0" err="1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111111">
                      <a:alpha val="50000"/>
                    </a:srgbClr>
                  </a:outerShdw>
                </a:effectLst>
                <a:latin typeface="Arial Black"/>
              </a:rPr>
              <a:t>VanishClip</a:t>
            </a:r>
            <a:endParaRPr lang="ko-KR" altLang="en-US" sz="3600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111111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클립보드의 새로운 변화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8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24944"/>
            <a:ext cx="8856984" cy="792163"/>
          </a:xfrm>
        </p:spPr>
        <p:txBody>
          <a:bodyPr/>
          <a:lstStyle/>
          <a:p>
            <a:pPr algn="ctr"/>
            <a:r>
              <a:rPr lang="en-US" altLang="ko-KR" sz="11500" dirty="0" smtClean="0">
                <a:ea typeface="굴림" charset="-127"/>
              </a:rPr>
              <a:t>Architecture</a:t>
            </a:r>
            <a:endParaRPr lang="ko-KR" altLang="en-US" sz="4800" dirty="0"/>
          </a:p>
        </p:txBody>
      </p:sp>
      <p:pic>
        <p:nvPicPr>
          <p:cNvPr id="5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962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Architecture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86992" y="5316718"/>
            <a:ext cx="6429420" cy="57150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Windows 7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86992" y="4673776"/>
            <a:ext cx="6429420" cy="5715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.Net FrameWork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5752" y="2316322"/>
            <a:ext cx="4929222" cy="22860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30330" y="2530636"/>
            <a:ext cx="2428892" cy="200026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573272" y="2387760"/>
            <a:ext cx="1143008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Monitor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4501702" y="2744950"/>
            <a:ext cx="714380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4501702" y="3816520"/>
            <a:ext cx="714380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01504" y="3530768"/>
            <a:ext cx="1571636" cy="928694"/>
          </a:xfrm>
          <a:prstGeom prst="rect">
            <a:avLst/>
          </a:prstGeom>
          <a:solidFill>
            <a:srgbClr val="BAB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Mouse KeyBoard</a:t>
            </a:r>
            <a:endParaRPr lang="en-US" altLang="ko-KR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000000"/>
                </a:solidFill>
              </a:rPr>
              <a:t>Hooking Library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3501570" y="3173578"/>
            <a:ext cx="571504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1504" y="2459198"/>
            <a:ext cx="1571636" cy="7858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ClipList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86992" y="2304892"/>
            <a:ext cx="1357322" cy="2297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System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Clipboard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87520" y="2744950"/>
            <a:ext cx="1785950" cy="714380"/>
          </a:xfrm>
          <a:prstGeom prst="rect">
            <a:avLst/>
          </a:prstGeom>
          <a:solidFill>
            <a:srgbClr val="FF8B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ClipListView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1715620" y="2173446"/>
            <a:ext cx="571504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5400000">
            <a:off x="3501570" y="2173446"/>
            <a:ext cx="571504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286992" y="1459066"/>
            <a:ext cx="2928958" cy="714380"/>
          </a:xfrm>
          <a:prstGeom prst="roundRect">
            <a:avLst/>
          </a:prstGeom>
          <a:solidFill>
            <a:srgbClr val="11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Copied </a:t>
            </a:r>
            <a:r>
              <a:rPr lang="en-US" altLang="ko-KR" dirty="0" smtClean="0">
                <a:solidFill>
                  <a:srgbClr val="000000"/>
                </a:solidFill>
              </a:rPr>
              <a:t>Data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4" name="오른쪽 화살표 63"/>
          <p:cNvSpPr/>
          <p:nvPr/>
        </p:nvSpPr>
        <p:spPr>
          <a:xfrm rot="10800000">
            <a:off x="4073074" y="1601941"/>
            <a:ext cx="714380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716016" y="1484784"/>
            <a:ext cx="2928958" cy="642942"/>
          </a:xfrm>
          <a:prstGeom prst="rect">
            <a:avLst/>
          </a:prstGeom>
          <a:solidFill>
            <a:srgbClr val="93BB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Windows Message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WM_DRAWCLIPBOARD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915816" y="2564904"/>
            <a:ext cx="1766166" cy="699156"/>
          </a:xfrm>
          <a:prstGeom prst="roundRect">
            <a:avLst/>
          </a:prstGeom>
          <a:solidFill>
            <a:srgbClr val="11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Pasted </a:t>
            </a:r>
            <a:r>
              <a:rPr lang="en-US" altLang="ko-KR" dirty="0" smtClean="0">
                <a:solidFill>
                  <a:srgbClr val="000000"/>
                </a:solidFill>
              </a:rPr>
              <a:t>Data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259632" y="1434042"/>
            <a:ext cx="2928958" cy="714380"/>
          </a:xfrm>
          <a:prstGeom prst="roundRect">
            <a:avLst/>
          </a:prstGeom>
          <a:solidFill>
            <a:srgbClr val="11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Copied </a:t>
            </a:r>
            <a:r>
              <a:rPr lang="en-US" altLang="ko-KR" dirty="0" smtClean="0">
                <a:solidFill>
                  <a:srgbClr val="000000"/>
                </a:solidFill>
              </a:rPr>
              <a:t>Data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59632" y="1412776"/>
            <a:ext cx="2928958" cy="714380"/>
          </a:xfrm>
          <a:prstGeom prst="roundRect">
            <a:avLst/>
          </a:prstGeom>
          <a:solidFill>
            <a:srgbClr val="11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Copied </a:t>
            </a:r>
            <a:r>
              <a:rPr lang="en-US" altLang="ko-KR" dirty="0" smtClean="0">
                <a:solidFill>
                  <a:srgbClr val="000000"/>
                </a:solidFill>
              </a:rPr>
              <a:t>Data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08438 0.308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15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72 0.00509 0.00607 0.01389 0.01388 0.01689 C 0.01441 0.01805 0.0177 0.02546 0.01857 0.02639 C 0.02066 0.0287 0.02361 0.02963 0.02552 0.0324 C 0.03263 0.04282 0.03993 0.05115 0.04878 0.05879 C 0.05416 0.06342 0.05885 0.0699 0.0651 0.07291 C 0.06805 0.07893 0.07187 0.08171 0.07552 0.0868 C 0.0776 0.09467 0.08194 0.10254 0.08715 0.10694 C 0.09027 0.11921 0.08559 0.10416 0.09184 0.11458 C 0.09826 0.12523 0.08697 0.11412 0.09652 0.12245 C 0.10173 0.1331 0.09843 0.13055 0.10451 0.13333 C 0.11145 0.14652 0.11788 0.1456 0.1302 0.14722 C 0.15451 0.15046 0.1243 0.14745 0.15572 0.15023 C 0.16718 0.15347 0.1776 0.15416 0.18941 0.15509 C 0.20555 0.1581 0.22222 0.16412 0.23836 0.16574 C 0.25191 0.16689 0.26545 0.16805 0.27899 0.1706 C 0.29305 0.17314 0.30677 0.17916 0.32083 0.18125 C 0.33142 0.18495 0.31857 0.18078 0.33593 0.18449 C 0.34982 0.1875 0.36354 0.19375 0.37777 0.19375 " pathEditMode="relative" ptsTypes="ffffffffffffffffffA">
                                      <p:cBhvr>
                                        <p:cTn id="1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11563 0.164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-0.00208 0.08079 C -0.00208 0.11644 0.07101 0.16042 0.13073 0.16042 L 0.26355 0.16042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3" grpId="0" animBg="1"/>
      <p:bldP spid="63" grpId="2" animBg="1"/>
      <p:bldP spid="65" grpId="0" animBg="1"/>
      <p:bldP spid="66" grpId="0" animBg="1"/>
      <p:bldP spid="66" grpId="1" animBg="1"/>
      <p:bldP spid="67" grpId="1" animBg="1"/>
      <p:bldP spid="67" grpId="2" animBg="1"/>
      <p:bldP spid="68" grpId="0" animBg="1"/>
      <p:bldP spid="68" grpId="1" animBg="1"/>
      <p:bldP spid="68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위로 굽은 화살표 44"/>
          <p:cNvSpPr/>
          <p:nvPr/>
        </p:nvSpPr>
        <p:spPr bwMode="auto">
          <a:xfrm rot="5400000">
            <a:off x="2429762" y="3555014"/>
            <a:ext cx="1188132" cy="1656184"/>
          </a:xfrm>
          <a:prstGeom prst="bentUpArrow">
            <a:avLst>
              <a:gd name="adj1" fmla="val 18736"/>
              <a:gd name="adj2" fmla="val 17841"/>
              <a:gd name="adj3" fmla="val 22316"/>
            </a:avLst>
          </a:prstGeom>
          <a:solidFill>
            <a:schemeClr val="accent3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Architecture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4077072"/>
            <a:ext cx="1857388" cy="1801934"/>
          </a:xfrm>
          <a:prstGeom prst="rect">
            <a:avLst/>
          </a:prstGeom>
          <a:solidFill>
            <a:srgbClr val="9A7C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1403648" y="2996952"/>
            <a:ext cx="2448272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03312" y="4351598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smtClean="0">
                <a:solidFill>
                  <a:schemeClr val="tx1"/>
                </a:solidFill>
              </a:rPr>
              <a:t>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95366" y="4577138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94226" y="5374950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4226" y="5589264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[9]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3928" y="1556792"/>
            <a:ext cx="3888432" cy="2232248"/>
          </a:xfrm>
          <a:prstGeom prst="rect">
            <a:avLst/>
          </a:prstGeom>
          <a:solidFill>
            <a:srgbClr val="E6ECAA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07775" y="1782558"/>
            <a:ext cx="3708194" cy="4286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07775" y="2282624"/>
            <a:ext cx="3708194" cy="4286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07857" y="1854349"/>
            <a:ext cx="927554" cy="290364"/>
          </a:xfrm>
          <a:prstGeom prst="roundRect">
            <a:avLst/>
          </a:prstGeom>
          <a:solidFill>
            <a:srgbClr val="9E72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hotkey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29440" y="1353930"/>
            <a:ext cx="1428760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4C3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ClipListView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7544" y="2564904"/>
            <a:ext cx="2681842" cy="2736304"/>
          </a:xfrm>
          <a:prstGeom prst="roundRect">
            <a:avLst>
              <a:gd name="adj" fmla="val 1183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A7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81858" y="2368864"/>
            <a:ext cx="2286016" cy="49530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6F4B4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New CliptoList()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629106" y="3106716"/>
            <a:ext cx="2232248" cy="2050475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C3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17138" y="2962701"/>
            <a:ext cx="1428760" cy="3095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4C3718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DataFormat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122" y="3322741"/>
            <a:ext cx="1785950" cy="3714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StringForamt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3122" y="3754789"/>
            <a:ext cx="1785950" cy="3714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Bitmap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3122" y="4186837"/>
            <a:ext cx="1785950" cy="3714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FileDrop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07775" y="2782690"/>
            <a:ext cx="3708194" cy="4286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filename Path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138242" y="3862782"/>
            <a:ext cx="1428760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4C3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ClipList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07857" y="2358405"/>
            <a:ext cx="927554" cy="290364"/>
          </a:xfrm>
          <a:prstGeom prst="roundRect">
            <a:avLst/>
          </a:prstGeom>
          <a:solidFill>
            <a:srgbClr val="9E72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hotkey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07857" y="2862461"/>
            <a:ext cx="927554" cy="290364"/>
          </a:xfrm>
          <a:prstGeom prst="roundRect">
            <a:avLst/>
          </a:prstGeom>
          <a:solidFill>
            <a:srgbClr val="9E72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hotkey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1655" y="4609703"/>
            <a:ext cx="1785950" cy="3714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Object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95936" y="3275459"/>
            <a:ext cx="3708194" cy="4286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Object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98332" y="3347467"/>
            <a:ext cx="927554" cy="290364"/>
          </a:xfrm>
          <a:prstGeom prst="roundRect">
            <a:avLst/>
          </a:prstGeom>
          <a:solidFill>
            <a:srgbClr val="9E72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hotkey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798657" y="4869160"/>
            <a:ext cx="72008" cy="9085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811118" y="5046809"/>
            <a:ext cx="72008" cy="9085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815790" y="5209668"/>
            <a:ext cx="72008" cy="9085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47" name="오른쪽 화살표 46"/>
          <p:cNvSpPr/>
          <p:nvPr/>
        </p:nvSpPr>
        <p:spPr>
          <a:xfrm rot="5400000">
            <a:off x="1506613" y="1813867"/>
            <a:ext cx="654746" cy="428628"/>
          </a:xfrm>
          <a:prstGeom prst="rightArrow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3528" y="1268760"/>
            <a:ext cx="2928958" cy="642942"/>
          </a:xfrm>
          <a:prstGeom prst="rect">
            <a:avLst/>
          </a:prstGeom>
          <a:solidFill>
            <a:srgbClr val="93BB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Windows Message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WM_DRAWCLIPBOARD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위쪽 화살표 11"/>
          <p:cNvSpPr/>
          <p:nvPr/>
        </p:nvSpPr>
        <p:spPr>
          <a:xfrm rot="10800000">
            <a:off x="5508104" y="4005064"/>
            <a:ext cx="428628" cy="864096"/>
          </a:xfrm>
          <a:prstGeom prst="upArrow">
            <a:avLst>
              <a:gd name="adj1" fmla="val 45556"/>
              <a:gd name="adj2" fmla="val 45429"/>
            </a:avLst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Architecture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148064" y="2204864"/>
            <a:ext cx="1357322" cy="18722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System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Clipboard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0982" y="2287702"/>
            <a:ext cx="1857388" cy="2571768"/>
          </a:xfrm>
          <a:prstGeom prst="rect">
            <a:avLst/>
          </a:prstGeom>
          <a:solidFill>
            <a:srgbClr val="9A7C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62420" y="3859314"/>
            <a:ext cx="1714512" cy="214314"/>
          </a:xfrm>
          <a:prstGeom prst="roundRect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[6]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62420" y="4073628"/>
            <a:ext cx="1714512" cy="214314"/>
          </a:xfrm>
          <a:prstGeom prst="roundRect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[7]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62420" y="4287942"/>
            <a:ext cx="1714512" cy="214314"/>
          </a:xfrm>
          <a:prstGeom prst="roundRect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2420" y="4502256"/>
            <a:ext cx="1714512" cy="214314"/>
          </a:xfrm>
          <a:prstGeom prst="roundRect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[9]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5296" y="2073388"/>
            <a:ext cx="1428760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4C3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ClipList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2420" y="2573454"/>
            <a:ext cx="1714512" cy="214314"/>
          </a:xfrm>
          <a:prstGeom prst="roundRect">
            <a:avLst/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smtClean="0">
                <a:solidFill>
                  <a:schemeClr val="tx1"/>
                </a:solidFill>
              </a:rPr>
              <a:t>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90982" y="2287702"/>
            <a:ext cx="1857388" cy="2571768"/>
          </a:xfrm>
          <a:prstGeom prst="rect">
            <a:avLst/>
          </a:prstGeom>
          <a:solidFill>
            <a:srgbClr val="9A7C32"/>
          </a:solidFill>
          <a:ln>
            <a:solidFill>
              <a:srgbClr val="9A7C3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62420" y="3645024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[5]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2420" y="3859338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[6]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62420" y="4073652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[7]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62420" y="4287966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62420" y="4502280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[9]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05296" y="2073412"/>
            <a:ext cx="1428760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4C3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ClipList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위로 굽은 화살표 19"/>
          <p:cNvSpPr/>
          <p:nvPr/>
        </p:nvSpPr>
        <p:spPr>
          <a:xfrm rot="5400000">
            <a:off x="2893492" y="2113952"/>
            <a:ext cx="428628" cy="1776260"/>
          </a:xfrm>
          <a:prstGeom prst="bentUpArrow">
            <a:avLst>
              <a:gd name="adj1" fmla="val 25000"/>
              <a:gd name="adj2" fmla="val 21444"/>
              <a:gd name="adj3" fmla="val 25000"/>
            </a:avLst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62420" y="2644892"/>
            <a:ext cx="1714512" cy="214314"/>
          </a:xfrm>
          <a:prstGeom prst="roundRect">
            <a:avLst/>
          </a:prstGeom>
          <a:solidFill>
            <a:srgbClr val="6F4B4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smtClean="0">
                <a:solidFill>
                  <a:schemeClr val="tx1"/>
                </a:solidFill>
              </a:rPr>
              <a:t>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위쪽 화살표 21"/>
          <p:cNvSpPr/>
          <p:nvPr/>
        </p:nvSpPr>
        <p:spPr>
          <a:xfrm rot="5400000">
            <a:off x="4771304" y="2221589"/>
            <a:ext cx="321471" cy="576064"/>
          </a:xfrm>
          <a:prstGeom prst="upArrow">
            <a:avLst>
              <a:gd name="adj1" fmla="val 45556"/>
              <a:gd name="adj2" fmla="val 45429"/>
            </a:avLst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27984" y="5013176"/>
            <a:ext cx="2357454" cy="71438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13736" y="4870300"/>
            <a:ext cx="1748130" cy="234726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Monitor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37282" y="5227490"/>
            <a:ext cx="1714512" cy="285752"/>
          </a:xfrm>
          <a:prstGeom prst="roundRect">
            <a:avLst/>
          </a:prstGeom>
          <a:solidFill>
            <a:srgbClr val="1199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Pasted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3203848" y="2833886"/>
            <a:ext cx="1368152" cy="576064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23355" y="2924944"/>
            <a:ext cx="77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Event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99924" y="2195339"/>
            <a:ext cx="1016092" cy="642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</a:rPr>
              <a:t>Key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</a:rPr>
              <a:t>Event</a:t>
            </a:r>
          </a:p>
        </p:txBody>
      </p:sp>
      <p:sp>
        <p:nvSpPr>
          <p:cNvPr id="31" name="위쪽 화살표 30"/>
          <p:cNvSpPr/>
          <p:nvPr/>
        </p:nvSpPr>
        <p:spPr>
          <a:xfrm rot="5400000">
            <a:off x="4734088" y="3384124"/>
            <a:ext cx="321471" cy="650495"/>
          </a:xfrm>
          <a:prstGeom prst="upArrow">
            <a:avLst>
              <a:gd name="adj1" fmla="val 45556"/>
              <a:gd name="adj2" fmla="val 45429"/>
            </a:avLst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99924" y="3409950"/>
            <a:ext cx="1016092" cy="642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</a:rPr>
              <a:t>Mouse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</a:rPr>
              <a:t>Event</a:t>
            </a:r>
          </a:p>
        </p:txBody>
      </p:sp>
      <p:sp>
        <p:nvSpPr>
          <p:cNvPr id="33" name="위쪽 화살표 32"/>
          <p:cNvSpPr/>
          <p:nvPr/>
        </p:nvSpPr>
        <p:spPr>
          <a:xfrm rot="16200000">
            <a:off x="6355481" y="3805760"/>
            <a:ext cx="321471" cy="1296144"/>
          </a:xfrm>
          <a:prstGeom prst="upArrow">
            <a:avLst>
              <a:gd name="adj1" fmla="val 45556"/>
              <a:gd name="adj2" fmla="val 45429"/>
            </a:avLst>
          </a:prstGeom>
          <a:solidFill>
            <a:srgbClr val="602E0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516216" y="4149080"/>
            <a:ext cx="2448272" cy="642942"/>
          </a:xfrm>
          <a:prstGeom prst="rect">
            <a:avLst/>
          </a:prstGeom>
          <a:solidFill>
            <a:srgbClr val="93BB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Windows Message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WM_PASTE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707904" y="1772816"/>
            <a:ext cx="1008112" cy="43204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</a:rPr>
              <a:t>H</a:t>
            </a:r>
            <a:r>
              <a:rPr lang="en-US" altLang="ko-KR" dirty="0" smtClean="0">
                <a:solidFill>
                  <a:srgbClr val="000000"/>
                </a:solidFill>
              </a:rPr>
              <a:t>otkey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6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 bwMode="auto">
          <a:xfrm>
            <a:off x="3707904" y="4026330"/>
            <a:ext cx="1008112" cy="43204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L_Click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792163"/>
          </a:xfrm>
        </p:spPr>
        <p:txBody>
          <a:bodyPr/>
          <a:lstStyle/>
          <a:p>
            <a:pPr algn="ctr"/>
            <a:r>
              <a:rPr lang="en-US" altLang="ko-KR" sz="16600" dirty="0" smtClean="0"/>
              <a:t>Explain</a:t>
            </a:r>
            <a:endParaRPr lang="ko-KR" altLang="en-US" sz="13800" dirty="0"/>
          </a:p>
        </p:txBody>
      </p:sp>
      <p:pic>
        <p:nvPicPr>
          <p:cNvPr id="4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Explain</a:t>
            </a:r>
            <a:endParaRPr lang="ko-KR" alt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484784"/>
            <a:ext cx="70294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743889"/>
            <a:ext cx="705970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Explain</a:t>
            </a:r>
            <a:endParaRPr lang="ko-KR" altLang="en-US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348880"/>
            <a:ext cx="3524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2996952"/>
            <a:ext cx="7867650" cy="792163"/>
          </a:xfrm>
        </p:spPr>
        <p:txBody>
          <a:bodyPr/>
          <a:lstStyle/>
          <a:p>
            <a:pPr algn="ctr"/>
            <a:r>
              <a:rPr lang="en-US" altLang="ko-KR" sz="8000" dirty="0" smtClean="0"/>
              <a:t>Demonstration</a:t>
            </a:r>
            <a:endParaRPr lang="ko-KR" altLang="en-US" dirty="0"/>
          </a:p>
        </p:txBody>
      </p:sp>
      <p:pic>
        <p:nvPicPr>
          <p:cNvPr id="5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WordArt 3"/>
          <p:cNvSpPr>
            <a:spLocks noChangeArrowheads="1" noChangeShapeType="1" noTextEdit="1"/>
          </p:cNvSpPr>
          <p:nvPr/>
        </p:nvSpPr>
        <p:spPr bwMode="gray">
          <a:xfrm>
            <a:off x="1009650" y="3713163"/>
            <a:ext cx="3810000" cy="601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Arial Black"/>
              </a:rPr>
              <a:t>Thank You!</a:t>
            </a:r>
            <a:endParaRPr lang="ko-KR" altLang="en-US" sz="36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www.themegallery.com</a:t>
            </a:r>
          </a:p>
        </p:txBody>
      </p:sp>
      <p:pic>
        <p:nvPicPr>
          <p:cNvPr id="6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27" name="AutoShape 21"/>
          <p:cNvSpPr>
            <a:spLocks noChangeArrowheads="1"/>
          </p:cNvSpPr>
          <p:nvPr/>
        </p:nvSpPr>
        <p:spPr bwMode="gray">
          <a:xfrm>
            <a:off x="2510821" y="5306995"/>
            <a:ext cx="4343400" cy="4572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0"/>
            <a:tileRect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auto">
          <a:xfrm>
            <a:off x="1066800" y="1553418"/>
            <a:ext cx="6934200" cy="4596407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rgbClr val="FFFF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gray">
          <a:xfrm>
            <a:off x="2514600" y="224556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>
            <a:outerShdw sy="50000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gray">
          <a:xfrm>
            <a:off x="2133600" y="2126505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gray">
          <a:xfrm>
            <a:off x="2743200" y="2256680"/>
            <a:ext cx="3429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Motive</a:t>
            </a:r>
            <a:endParaRPr lang="en-US" altLang="ko-KR" sz="20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gray">
          <a:xfrm>
            <a:off x="2287588" y="222493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dirty="0">
                <a:solidFill>
                  <a:srgbClr val="FFFFFF"/>
                </a:solidFill>
                <a:ea typeface="굴림" charset="-127"/>
              </a:rPr>
              <a:t>1</a:t>
            </a:r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gray">
          <a:xfrm>
            <a:off x="2514600" y="300756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0" name="AutoShape 12"/>
          <p:cNvSpPr>
            <a:spLocks noChangeArrowheads="1"/>
          </p:cNvSpPr>
          <p:nvPr/>
        </p:nvSpPr>
        <p:spPr bwMode="gray">
          <a:xfrm>
            <a:off x="2133600" y="288850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gray">
          <a:xfrm>
            <a:off x="2743200" y="3029793"/>
            <a:ext cx="3429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Architecture</a:t>
            </a:r>
            <a:endParaRPr lang="en-US" altLang="ko-KR" sz="20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gray">
          <a:xfrm>
            <a:off x="2287588" y="298693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>
                <a:solidFill>
                  <a:srgbClr val="FFFFFF"/>
                </a:solidFill>
                <a:ea typeface="굴림" charset="-127"/>
              </a:rPr>
              <a:t>2</a:t>
            </a:r>
          </a:p>
        </p:txBody>
      </p:sp>
      <p:sp>
        <p:nvSpPr>
          <p:cNvPr id="94224" name="AutoShape 16"/>
          <p:cNvSpPr>
            <a:spLocks noChangeArrowheads="1"/>
          </p:cNvSpPr>
          <p:nvPr/>
        </p:nvSpPr>
        <p:spPr bwMode="gray">
          <a:xfrm>
            <a:off x="2514600" y="376956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5" name="AutoShape 17"/>
          <p:cNvSpPr>
            <a:spLocks noChangeArrowheads="1"/>
          </p:cNvSpPr>
          <p:nvPr/>
        </p:nvSpPr>
        <p:spPr bwMode="gray">
          <a:xfrm>
            <a:off x="2133600" y="3650505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gray">
          <a:xfrm>
            <a:off x="2743200" y="3780680"/>
            <a:ext cx="3429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Explain</a:t>
            </a:r>
            <a:endParaRPr lang="en-US" altLang="ko-KR" sz="20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gray">
          <a:xfrm>
            <a:off x="2287588" y="374893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>
                <a:solidFill>
                  <a:srgbClr val="FFFFFF"/>
                </a:solidFill>
                <a:ea typeface="굴림" charset="-127"/>
              </a:rPr>
              <a:t>3</a:t>
            </a:r>
          </a:p>
        </p:txBody>
      </p:sp>
      <p:sp>
        <p:nvSpPr>
          <p:cNvPr id="94229" name="AutoShape 21"/>
          <p:cNvSpPr>
            <a:spLocks noChangeArrowheads="1"/>
          </p:cNvSpPr>
          <p:nvPr/>
        </p:nvSpPr>
        <p:spPr bwMode="gray">
          <a:xfrm>
            <a:off x="2514600" y="453156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30" name="AutoShape 22"/>
          <p:cNvSpPr>
            <a:spLocks noChangeArrowheads="1"/>
          </p:cNvSpPr>
          <p:nvPr/>
        </p:nvSpPr>
        <p:spPr bwMode="gray">
          <a:xfrm>
            <a:off x="2133600" y="441250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gray">
          <a:xfrm>
            <a:off x="2743200" y="4542680"/>
            <a:ext cx="3429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Demonstrate</a:t>
            </a:r>
            <a:endParaRPr lang="en-US" altLang="ko-KR" sz="20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gray">
          <a:xfrm>
            <a:off x="2287588" y="451093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dirty="0">
                <a:solidFill>
                  <a:srgbClr val="FFFFFF"/>
                </a:solidFill>
                <a:ea typeface="굴림" charset="-127"/>
              </a:rPr>
              <a:t>4</a:t>
            </a:r>
          </a:p>
        </p:txBody>
      </p:sp>
      <p:sp>
        <p:nvSpPr>
          <p:cNvPr id="94234" name="AutoShape 26"/>
          <p:cNvSpPr>
            <a:spLocks noChangeArrowheads="1"/>
          </p:cNvSpPr>
          <p:nvPr/>
        </p:nvSpPr>
        <p:spPr bwMode="auto">
          <a:xfrm>
            <a:off x="1460500" y="1247030"/>
            <a:ext cx="6083300" cy="644525"/>
          </a:xfrm>
          <a:prstGeom prst="roundRect">
            <a:avLst>
              <a:gd name="adj" fmla="val 50000"/>
            </a:avLst>
          </a:prstGeom>
          <a:blipFill>
            <a:blip r:embed="rId3" cstate="print"/>
            <a:tile tx="0" ty="0" sx="100000" sy="100000" flip="none" algn="tl"/>
          </a:blipFill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3223581" y="1258143"/>
            <a:ext cx="25603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3200" b="1" kern="10" dirty="0" err="1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111111">
                      <a:alpha val="50000"/>
                    </a:srgbClr>
                  </a:outerShdw>
                </a:effectLst>
                <a:latin typeface="Arial Black"/>
              </a:rPr>
              <a:t>VanishClip</a:t>
            </a:r>
            <a:endParaRPr lang="ko-KR" altLang="en-US" sz="1600" b="1" kern="10" dirty="0" smtClean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111111">
                    <a:alpha val="50000"/>
                  </a:srgbClr>
                </a:outerShdw>
              </a:effectLst>
              <a:latin typeface="Arial Black"/>
            </a:endParaRPr>
          </a:p>
          <a:p>
            <a:pPr algn="ctr"/>
            <a:endParaRPr lang="en-US" altLang="ko-KR" sz="1600" dirty="0">
              <a:ea typeface="굴림" charset="-127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gray">
          <a:xfrm>
            <a:off x="2424392" y="5285729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altLang="ko-KR" sz="2400" dirty="0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94236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7457" y="5573760"/>
            <a:ext cx="4358166" cy="20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utoShape 22"/>
          <p:cNvSpPr>
            <a:spLocks noChangeArrowheads="1"/>
          </p:cNvSpPr>
          <p:nvPr/>
        </p:nvSpPr>
        <p:spPr bwMode="gray">
          <a:xfrm>
            <a:off x="2123728" y="5213721"/>
            <a:ext cx="685800" cy="6858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gray">
          <a:xfrm>
            <a:off x="2289010" y="533647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dirty="0" smtClean="0">
                <a:solidFill>
                  <a:srgbClr val="FFFFFF"/>
                </a:solidFill>
                <a:ea typeface="굴림" charset="-127"/>
              </a:rPr>
              <a:t>5</a:t>
            </a:r>
            <a:endParaRPr lang="en-US" altLang="ko-KR" sz="2400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2731691" y="5357737"/>
            <a:ext cx="3429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Q &amp; A</a:t>
            </a:r>
            <a:endParaRPr lang="en-US" altLang="ko-KR" sz="2000" b="1" dirty="0">
              <a:solidFill>
                <a:srgbClr val="0000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4211" grpId="0" animBg="1"/>
      <p:bldP spid="94214" grpId="0" animBg="1"/>
      <p:bldP spid="94215" grpId="0" animBg="1"/>
      <p:bldP spid="94216" grpId="0"/>
      <p:bldP spid="94217" grpId="0"/>
      <p:bldP spid="94219" grpId="0" animBg="1"/>
      <p:bldP spid="94220" grpId="0" animBg="1"/>
      <p:bldP spid="94221" grpId="0"/>
      <p:bldP spid="94222" grpId="0"/>
      <p:bldP spid="94224" grpId="0" animBg="1"/>
      <p:bldP spid="94225" grpId="0" animBg="1"/>
      <p:bldP spid="94226" grpId="0"/>
      <p:bldP spid="94227" grpId="0"/>
      <p:bldP spid="94229" grpId="0" animBg="1"/>
      <p:bldP spid="94230" grpId="0" animBg="1"/>
      <p:bldP spid="94231" grpId="0"/>
      <p:bldP spid="94232" grpId="0"/>
      <p:bldP spid="94234" grpId="0" animBg="1"/>
      <p:bldP spid="94235" grpId="0"/>
      <p:bldP spid="25" grpId="0"/>
      <p:bldP spid="24" grpId="0" animBg="1"/>
      <p:bldP spid="26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792163"/>
          </a:xfrm>
        </p:spPr>
        <p:txBody>
          <a:bodyPr/>
          <a:lstStyle/>
          <a:p>
            <a:pPr algn="ctr"/>
            <a:r>
              <a:rPr lang="en-US" altLang="ko-KR" sz="19900" dirty="0" smtClean="0"/>
              <a:t>Motive</a:t>
            </a:r>
            <a:endParaRPr lang="ko-KR" altLang="en-US" dirty="0"/>
          </a:p>
        </p:txBody>
      </p:sp>
      <p:pic>
        <p:nvPicPr>
          <p:cNvPr id="4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95238" name="AutoShape 6"/>
          <p:cNvSpPr>
            <a:spLocks noChangeArrowheads="1"/>
          </p:cNvSpPr>
          <p:nvPr/>
        </p:nvSpPr>
        <p:spPr bwMode="hidden">
          <a:xfrm>
            <a:off x="251520" y="1052736"/>
            <a:ext cx="8640960" cy="5328592"/>
          </a:xfrm>
          <a:prstGeom prst="roundRect">
            <a:avLst>
              <a:gd name="adj" fmla="val 4498"/>
            </a:avLst>
          </a:prstGeom>
          <a:solidFill>
            <a:srgbClr val="0000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Motive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gray">
          <a:xfrm>
            <a:off x="683568" y="1844824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781993" y="1449983"/>
            <a:ext cx="2355850" cy="523875"/>
            <a:chOff x="301" y="2071"/>
            <a:chExt cx="1484" cy="330"/>
          </a:xfrm>
        </p:grpSpPr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>
              <a:off x="301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gray">
            <a:xfrm>
              <a:off x="324" y="2091"/>
              <a:ext cx="1432" cy="27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ko-KR" sz="2000" dirty="0" smtClean="0">
                  <a:solidFill>
                    <a:srgbClr val="000000"/>
                  </a:solidFill>
                </a:rPr>
                <a:t>System Clipboard</a:t>
              </a:r>
              <a:endParaRPr lang="ko-KR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5239" name="Picture 7" descr="C:\Users\Yoon\Desktop\ctrl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555" y="4437112"/>
            <a:ext cx="999778" cy="999778"/>
          </a:xfrm>
          <a:prstGeom prst="rect">
            <a:avLst/>
          </a:prstGeom>
          <a:noFill/>
        </p:spPr>
      </p:pic>
      <p:pic>
        <p:nvPicPr>
          <p:cNvPr id="95240" name="Picture 8" descr="C:\Users\Yoon\Desktop\c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2659" y="4437112"/>
            <a:ext cx="1008112" cy="1008112"/>
          </a:xfrm>
          <a:prstGeom prst="rect">
            <a:avLst/>
          </a:prstGeom>
          <a:noFill/>
        </p:spPr>
      </p:pic>
      <p:sp>
        <p:nvSpPr>
          <p:cNvPr id="14" name="AutoShape 52"/>
          <p:cNvSpPr>
            <a:spLocks noChangeArrowheads="1"/>
          </p:cNvSpPr>
          <p:nvPr/>
        </p:nvSpPr>
        <p:spPr bwMode="ltGray">
          <a:xfrm>
            <a:off x="3419872" y="2492896"/>
            <a:ext cx="792088" cy="432048"/>
          </a:xfrm>
          <a:prstGeom prst="roundRect">
            <a:avLst>
              <a:gd name="adj" fmla="val 8713"/>
            </a:avLst>
          </a:prstGeom>
          <a:solidFill>
            <a:srgbClr val="000000">
              <a:alpha val="30000"/>
            </a:srgbClr>
          </a:solidFill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white">
          <a:xfrm>
            <a:off x="4563790" y="2420888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 b="1" dirty="0" smtClean="0">
                <a:solidFill>
                  <a:srgbClr val="000000"/>
                </a:solidFill>
                <a:ea typeface="굴림" charset="-127"/>
              </a:rPr>
              <a:t>“Hello World!!!”</a:t>
            </a:r>
            <a:endParaRPr lang="en-US" altLang="ko-KR" sz="24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8" name="AutoShape 52"/>
          <p:cNvSpPr>
            <a:spLocks noChangeArrowheads="1"/>
          </p:cNvSpPr>
          <p:nvPr/>
        </p:nvSpPr>
        <p:spPr bwMode="ltGray">
          <a:xfrm>
            <a:off x="3419872" y="3356992"/>
            <a:ext cx="936104" cy="432048"/>
          </a:xfrm>
          <a:prstGeom prst="roundRect">
            <a:avLst>
              <a:gd name="adj" fmla="val 8713"/>
            </a:avLst>
          </a:prstGeom>
          <a:solidFill>
            <a:srgbClr val="000000">
              <a:alpha val="30000"/>
            </a:srgbClr>
          </a:solidFill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1" name="AutoShape 52"/>
          <p:cNvSpPr>
            <a:spLocks noChangeArrowheads="1"/>
          </p:cNvSpPr>
          <p:nvPr/>
        </p:nvSpPr>
        <p:spPr bwMode="ltGray">
          <a:xfrm>
            <a:off x="3419872" y="4437112"/>
            <a:ext cx="720080" cy="432048"/>
          </a:xfrm>
          <a:prstGeom prst="roundRect">
            <a:avLst>
              <a:gd name="adj" fmla="val 8713"/>
            </a:avLst>
          </a:prstGeom>
          <a:solidFill>
            <a:srgbClr val="000000">
              <a:alpha val="30000"/>
            </a:srgbClr>
          </a:solidFill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white">
          <a:xfrm>
            <a:off x="4572000" y="2420888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 b="1" dirty="0" smtClean="0">
                <a:solidFill>
                  <a:srgbClr val="000000"/>
                </a:solidFill>
                <a:ea typeface="굴림" charset="-127"/>
              </a:rPr>
              <a:t>“Hello World!!!”</a:t>
            </a:r>
            <a:endParaRPr lang="en-US" altLang="ko-KR" sz="2400" b="1" dirty="0">
              <a:solidFill>
                <a:srgbClr val="000000"/>
              </a:solidFill>
              <a:ea typeface="굴림" charset="-127"/>
            </a:endParaRPr>
          </a:p>
        </p:txBody>
      </p:sp>
      <p:pic>
        <p:nvPicPr>
          <p:cNvPr id="24" name="_x131194056" descr="EMB000026548e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996952"/>
            <a:ext cx="1949450" cy="1285875"/>
          </a:xfrm>
          <a:prstGeom prst="rect">
            <a:avLst/>
          </a:prstGeom>
          <a:noFill/>
        </p:spPr>
      </p:pic>
      <p:pic>
        <p:nvPicPr>
          <p:cNvPr id="95245" name="Picture 13" descr="C:\Users\Yoon\Desktop\ctr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3790" y="5229200"/>
            <a:ext cx="1056031" cy="1056031"/>
          </a:xfrm>
          <a:prstGeom prst="rect">
            <a:avLst/>
          </a:prstGeom>
          <a:noFill/>
        </p:spPr>
      </p:pic>
      <p:pic>
        <p:nvPicPr>
          <p:cNvPr id="95246" name="Picture 14" descr="C:\Users\Yoon\Desktop\v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0760" y="5229200"/>
            <a:ext cx="1080120" cy="1080120"/>
          </a:xfrm>
          <a:prstGeom prst="rect">
            <a:avLst/>
          </a:prstGeom>
          <a:noFill/>
        </p:spPr>
      </p:pic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4139952" y="4581128"/>
          <a:ext cx="2102368" cy="1008112"/>
        </p:xfrm>
        <a:graphic>
          <a:graphicData uri="http://schemas.openxmlformats.org/presentationml/2006/ole">
            <p:oleObj spid="_x0000_s95249" name="포장기 셸 개체" showAsIcon="1" r:id="rId8" imgW="1433880" imgH="686880" progId="Package">
              <p:embed/>
            </p:oleObj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929068" y="2348880"/>
          <a:ext cx="2101850" cy="1008063"/>
        </p:xfrm>
        <a:graphic>
          <a:graphicData uri="http://schemas.openxmlformats.org/presentationml/2006/ole">
            <p:oleObj spid="_x0000_s95250" name="포장기 셸 개체" showAsIcon="1" r:id="rId9" imgW="1433880" imgH="686880" progId="Package">
              <p:embed/>
            </p:oleObj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4139952" y="4581128"/>
          <a:ext cx="2101850" cy="1008063"/>
        </p:xfrm>
        <a:graphic>
          <a:graphicData uri="http://schemas.openxmlformats.org/presentationml/2006/ole">
            <p:oleObj spid="_x0000_s95251" name="포장기 셸 개체" showAsIcon="1" r:id="rId10" imgW="1433880" imgH="686880" progId="Package">
              <p:embed/>
            </p:oleObj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920858" y="2348880"/>
          <a:ext cx="2101850" cy="1008063"/>
        </p:xfrm>
        <a:graphic>
          <a:graphicData uri="http://schemas.openxmlformats.org/presentationml/2006/ole">
            <p:oleObj spid="_x0000_s95253" name="포장기 셸 개체" showAsIcon="1" r:id="rId11" imgW="1433880" imgH="686880" progId="Package">
              <p:embed/>
            </p:oleObj>
          </a:graphicData>
        </a:graphic>
      </p:graphicFrame>
      <p:pic>
        <p:nvPicPr>
          <p:cNvPr id="95241" name="_x131194056" descr="EMB000026548e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21801" y="2995470"/>
            <a:ext cx="1949450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952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" fill="hold"/>
                                        <p:tgtEl>
                                          <p:spTgt spid="9524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952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952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41163 0.0078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9524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952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952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952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1042 L -0.39548 -0.1145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" fill="hold"/>
                                        <p:tgtEl>
                                          <p:spTgt spid="9524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952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952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952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952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34792 -0.3458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9524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9524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952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952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58421 0.33542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" y="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" fill="hold"/>
                                        <p:tgtEl>
                                          <p:spTgt spid="9524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9524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"/>
                            </p:stCondLst>
                            <p:childTnLst>
                              <p:par>
                                <p:cTn id="7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952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" fill="hold"/>
                                        <p:tgtEl>
                                          <p:spTgt spid="952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60729 0.3569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" y="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962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Motive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3805466" cy="540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980728"/>
            <a:ext cx="413127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5229200"/>
            <a:ext cx="4104456" cy="146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Motive</a:t>
            </a:r>
            <a:endParaRPr lang="ko-KR" altLang="en-US" dirty="0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281934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276872"/>
            <a:ext cx="3466082" cy="25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124744"/>
            <a:ext cx="29432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Motive</a:t>
            </a:r>
            <a:endParaRPr lang="ko-KR" alt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813201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797152"/>
            <a:ext cx="5648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 descr="C:\Users\Yoon\Desktop\ctr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2793" y="3429000"/>
            <a:ext cx="1226765" cy="1226765"/>
          </a:xfrm>
          <a:prstGeom prst="rect">
            <a:avLst/>
          </a:prstGeom>
          <a:noFill/>
        </p:spPr>
      </p:pic>
      <p:pic>
        <p:nvPicPr>
          <p:cNvPr id="152581" name="Picture 5" descr="C:\Users\Yoon\Desktop\c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46929" y="3429000"/>
            <a:ext cx="1224136" cy="1224136"/>
          </a:xfrm>
          <a:prstGeom prst="rect">
            <a:avLst/>
          </a:prstGeom>
          <a:noFill/>
        </p:spPr>
      </p:pic>
      <p:sp>
        <p:nvSpPr>
          <p:cNvPr id="8" name="&quot;없음&quot; 기호 7"/>
          <p:cNvSpPr/>
          <p:nvPr/>
        </p:nvSpPr>
        <p:spPr bwMode="auto">
          <a:xfrm>
            <a:off x="7534961" y="3573016"/>
            <a:ext cx="720080" cy="792088"/>
          </a:xfrm>
          <a:prstGeom prst="noSmoking">
            <a:avLst>
              <a:gd name="adj" fmla="val 8873"/>
            </a:avLst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 rot="18726327">
            <a:off x="1545597" y="2871864"/>
            <a:ext cx="2424551" cy="184769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0BBD0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80808">
                <a:alpha val="5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" name="&quot;없음&quot; 기호 9"/>
          <p:cNvSpPr/>
          <p:nvPr/>
        </p:nvSpPr>
        <p:spPr bwMode="auto">
          <a:xfrm>
            <a:off x="2699792" y="3573016"/>
            <a:ext cx="720080" cy="792088"/>
          </a:xfrm>
          <a:prstGeom prst="noSmoking">
            <a:avLst>
              <a:gd name="adj" fmla="val 8873"/>
            </a:avLst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2582" name="Picture 6" descr="C:\Users\Yoon\Desktop\v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4581128"/>
            <a:ext cx="1249015" cy="1249015"/>
          </a:xfrm>
          <a:prstGeom prst="rect">
            <a:avLst/>
          </a:prstGeom>
          <a:noFill/>
        </p:spPr>
      </p:pic>
      <p:pic>
        <p:nvPicPr>
          <p:cNvPr id="13" name="Picture 4" descr="C:\Users\Yoon\Desktop\ctr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581128"/>
            <a:ext cx="1226765" cy="1226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15258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1525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15258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15258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10" name="AutoShape 6"/>
          <p:cNvSpPr>
            <a:spLocks noChangeArrowheads="1"/>
          </p:cNvSpPr>
          <p:nvPr/>
        </p:nvSpPr>
        <p:spPr bwMode="hidden">
          <a:xfrm>
            <a:off x="374270" y="1268760"/>
            <a:ext cx="7920880" cy="1872208"/>
          </a:xfrm>
          <a:prstGeom prst="roundRect">
            <a:avLst>
              <a:gd name="adj" fmla="val 4498"/>
            </a:avLst>
          </a:prstGeom>
          <a:solidFill>
            <a:srgbClr val="0000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hidden">
          <a:xfrm>
            <a:off x="374270" y="3212976"/>
            <a:ext cx="7920880" cy="1872208"/>
          </a:xfrm>
          <a:prstGeom prst="roundRect">
            <a:avLst>
              <a:gd name="adj" fmla="val 4498"/>
            </a:avLst>
          </a:prstGeom>
          <a:solidFill>
            <a:srgbClr val="0000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Motive</a:t>
            </a:r>
            <a:endParaRPr lang="ko-KR" altLang="en-US" dirty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88691"/>
            <a:ext cx="1152128" cy="12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503431"/>
            <a:ext cx="11144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2267744" y="1556792"/>
            <a:ext cx="5760640" cy="1368152"/>
          </a:xfrm>
          <a:prstGeom prst="roundRect">
            <a:avLst>
              <a:gd name="adj" fmla="val 1045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267744" y="3501008"/>
            <a:ext cx="5760640" cy="1368152"/>
          </a:xfrm>
          <a:prstGeom prst="roundRect">
            <a:avLst>
              <a:gd name="adj" fmla="val 1045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black">
          <a:xfrm>
            <a:off x="2483768" y="1628800"/>
            <a:ext cx="54595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단축키를 통해 리스트가 보여짐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파일은 담을 수 없음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복잡한 기능들이 많음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프로그램을 제대로 익혀야 사용이 용이함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  각 리스트의 단축키 기능이 없음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!!</a:t>
            </a:r>
            <a:endParaRPr lang="en-US" altLang="ko-KR" sz="16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black">
          <a:xfrm>
            <a:off x="2411760" y="3544552"/>
            <a:ext cx="5760640" cy="15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단축키를 통해 리스트가 보여짐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리스트를 제거 할 수 없고 리스트가 많아지면 찾기 불편함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복잡한 기능들이 많음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ea typeface="굴림" charset="-127"/>
              </a:rPr>
              <a:t>프로그램을 제대로 익혀야 사용이 용이함</a:t>
            </a:r>
            <a:endParaRPr lang="en-US" altLang="ko-KR" sz="1600" dirty="0" smtClean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각 리스트의 단축키 기능이 없음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!!!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altLang="ko-KR" sz="1600" dirty="0">
              <a:solidFill>
                <a:srgbClr val="000000"/>
              </a:solidFill>
              <a:ea typeface="굴림" charset="-127"/>
            </a:endParaRPr>
          </a:p>
        </p:txBody>
      </p:sp>
      <p:pic>
        <p:nvPicPr>
          <p:cNvPr id="1536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215399"/>
            <a:ext cx="17621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1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12976"/>
            <a:ext cx="17335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961796"/>
            <a:ext cx="3726370" cy="385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987356"/>
            <a:ext cx="1584176" cy="383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19" name="Picture 1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3204766"/>
            <a:ext cx="39052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53607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53607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0017 -0.3011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8.33333E-7 -0.2990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0243 -0.304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5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0.00208 -0.3020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5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15360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1" grpId="2" animBg="1"/>
      <p:bldP spid="12" grpId="0" animBg="1"/>
      <p:bldP spid="13" grpId="0" animBg="1"/>
      <p:bldP spid="13" grpId="1" animBg="1"/>
      <p:bldP spid="13" grpId="2" animBg="1"/>
      <p:bldP spid="14" grpId="0"/>
      <p:bldP spid="15" grpId="0"/>
      <p:bldP spid="15" grpId="1"/>
      <p:bldP spid="1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4" descr="C:\Users\Yoon\Desktop\accessories-text-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82344"/>
            <a:ext cx="1475656" cy="1475656"/>
          </a:xfrm>
          <a:prstGeom prst="rect">
            <a:avLst/>
          </a:prstGeom>
          <a:noFill/>
        </p:spPr>
      </p:pic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Motive</a:t>
            </a:r>
            <a:endParaRPr lang="ko-KR" altLang="en-US" dirty="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hidden">
          <a:xfrm>
            <a:off x="251520" y="1052736"/>
            <a:ext cx="8640960" cy="5328592"/>
          </a:xfrm>
          <a:prstGeom prst="roundRect">
            <a:avLst>
              <a:gd name="adj" fmla="val 4498"/>
            </a:avLst>
          </a:prstGeom>
          <a:solidFill>
            <a:srgbClr val="0000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 flipV="1">
            <a:off x="1022350" y="4724400"/>
            <a:ext cx="7089775" cy="708025"/>
          </a:xfrm>
          <a:custGeom>
            <a:avLst/>
            <a:gdLst>
              <a:gd name="G0" fmla="+- 3694 0 0"/>
              <a:gd name="G1" fmla="+- 21600 0 3694"/>
              <a:gd name="G2" fmla="*/ 3694 1 2"/>
              <a:gd name="G3" fmla="+- 21600 0 G2"/>
              <a:gd name="G4" fmla="+/ 3694 21600 2"/>
              <a:gd name="G5" fmla="+/ G1 0 2"/>
              <a:gd name="G6" fmla="*/ 21600 21600 3694"/>
              <a:gd name="G7" fmla="*/ G6 1 2"/>
              <a:gd name="G8" fmla="+- 21600 0 G7"/>
              <a:gd name="G9" fmla="*/ 21600 1 2"/>
              <a:gd name="G10" fmla="+- 3694 0 G9"/>
              <a:gd name="G11" fmla="?: G10 G8 0"/>
              <a:gd name="G12" fmla="?: G10 G7 21600"/>
              <a:gd name="T0" fmla="*/ 19753 w 21600"/>
              <a:gd name="T1" fmla="*/ 10800 h 21600"/>
              <a:gd name="T2" fmla="*/ 10800 w 21600"/>
              <a:gd name="T3" fmla="*/ 21600 h 21600"/>
              <a:gd name="T4" fmla="*/ 1847 w 21600"/>
              <a:gd name="T5" fmla="*/ 10800 h 21600"/>
              <a:gd name="T6" fmla="*/ 10800 w 21600"/>
              <a:gd name="T7" fmla="*/ 0 h 21600"/>
              <a:gd name="T8" fmla="*/ 3647 w 21600"/>
              <a:gd name="T9" fmla="*/ 3647 h 21600"/>
              <a:gd name="T10" fmla="*/ 17953 w 21600"/>
              <a:gd name="T11" fmla="*/ 179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94" y="21600"/>
                </a:lnTo>
                <a:lnTo>
                  <a:pt x="17906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547664" y="1371600"/>
            <a:ext cx="2948136" cy="1755775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381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gray">
          <a:xfrm>
            <a:off x="4648200" y="1371600"/>
            <a:ext cx="2948136" cy="1755775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1547664" y="3273425"/>
            <a:ext cx="2948136" cy="1757363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3810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gray">
          <a:xfrm>
            <a:off x="4648200" y="3273425"/>
            <a:ext cx="2948136" cy="1757363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gray">
          <a:xfrm>
            <a:off x="2744788" y="2362200"/>
            <a:ext cx="1752600" cy="766763"/>
          </a:xfrm>
          <a:prstGeom prst="roundRect">
            <a:avLst>
              <a:gd name="adj" fmla="val 1977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accent1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gray">
          <a:xfrm>
            <a:off x="4638675" y="2362200"/>
            <a:ext cx="1752600" cy="766763"/>
          </a:xfrm>
          <a:prstGeom prst="roundRect">
            <a:avLst>
              <a:gd name="adj" fmla="val 20903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accent2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gray">
          <a:xfrm>
            <a:off x="2744788" y="3263900"/>
            <a:ext cx="1752600" cy="746125"/>
          </a:xfrm>
          <a:prstGeom prst="roundRect">
            <a:avLst>
              <a:gd name="adj" fmla="val 19773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hlink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gray">
          <a:xfrm>
            <a:off x="4638675" y="3263900"/>
            <a:ext cx="1752600" cy="746125"/>
          </a:xfrm>
          <a:prstGeom prst="roundRect">
            <a:avLst>
              <a:gd name="adj" fmla="val 20903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667"/>
                  <a:invGamma/>
                </a:schemeClr>
              </a:gs>
            </a:gsLst>
            <a:lin ang="5400000" scaled="1"/>
          </a:gradFill>
          <a:ln w="19050">
            <a:solidFill>
              <a:schemeClr val="folHlink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gray">
          <a:xfrm>
            <a:off x="923925" y="5343525"/>
            <a:ext cx="7296150" cy="752475"/>
          </a:xfrm>
          <a:prstGeom prst="roundRect">
            <a:avLst>
              <a:gd name="adj" fmla="val 35954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>
            <a:solidFill>
              <a:schemeClr val="accent1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gray">
          <a:xfrm>
            <a:off x="2682875" y="2562225"/>
            <a:ext cx="1889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000" b="1" dirty="0" smtClean="0">
                <a:solidFill>
                  <a:srgbClr val="FFFFFF"/>
                </a:solidFill>
                <a:ea typeface="굴림" charset="-127"/>
              </a:rPr>
              <a:t>중요 자료 손실</a:t>
            </a:r>
            <a:endParaRPr lang="en-US" altLang="ko-KR" sz="2000" b="1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gray">
          <a:xfrm>
            <a:off x="4614532" y="2564904"/>
            <a:ext cx="177060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000" b="1" dirty="0" smtClean="0">
                <a:solidFill>
                  <a:srgbClr val="FFFFFF"/>
                </a:solidFill>
                <a:ea typeface="굴림" charset="-127"/>
              </a:rPr>
              <a:t>방대한 데이터</a:t>
            </a:r>
            <a:endParaRPr lang="en-US" altLang="ko-KR" sz="2000" b="1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gray">
          <a:xfrm>
            <a:off x="2705910" y="3429000"/>
            <a:ext cx="1812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000" b="1" smtClean="0">
                <a:solidFill>
                  <a:srgbClr val="FFFFFF"/>
                </a:solidFill>
                <a:ea typeface="굴림" charset="-127"/>
              </a:rPr>
              <a:t>사용자의 실수</a:t>
            </a:r>
            <a:endParaRPr lang="en-US" altLang="ko-KR" sz="2000" b="1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gray">
          <a:xfrm>
            <a:off x="4597400" y="3429000"/>
            <a:ext cx="1803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000" b="1" dirty="0" smtClean="0">
                <a:solidFill>
                  <a:srgbClr val="FFFFFF"/>
                </a:solidFill>
                <a:ea typeface="굴림" charset="-127"/>
              </a:rPr>
              <a:t>불편한 사용법</a:t>
            </a:r>
            <a:endParaRPr lang="en-US" altLang="ko-KR" sz="2000" b="1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gray">
          <a:xfrm>
            <a:off x="1547664" y="1484784"/>
            <a:ext cx="29523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클립보드에 있던 중요한 자료</a:t>
            </a:r>
            <a:endParaRPr lang="en-US" altLang="ko-KR" sz="1600" b="1" dirty="0" smtClean="0">
              <a:solidFill>
                <a:srgbClr val="000000"/>
              </a:solidFill>
              <a:ea typeface="굴림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클립보드 변동에 의해 손실</a:t>
            </a:r>
            <a:endParaRPr lang="en-US" altLang="ko-KR" sz="16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gray">
          <a:xfrm>
            <a:off x="1539940" y="4251325"/>
            <a:ext cx="29600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Ctrl C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를 잘못 눌러버린 후</a:t>
            </a:r>
            <a:endParaRPr lang="en-US" altLang="ko-KR" sz="1600" b="1" dirty="0" smtClean="0">
              <a:solidFill>
                <a:srgbClr val="000000"/>
              </a:solidFill>
              <a:ea typeface="굴림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프로세스 종료</a:t>
            </a:r>
            <a:endParaRPr lang="en-US" altLang="ko-KR" sz="16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gray">
          <a:xfrm>
            <a:off x="4622742" y="1484784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수 많은 복사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/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붙여 넣기 반복</a:t>
            </a:r>
            <a:endParaRPr lang="en-US" altLang="ko-KR" sz="1600" b="1" dirty="0" smtClean="0">
              <a:solidFill>
                <a:srgbClr val="000000"/>
              </a:solidFill>
              <a:ea typeface="굴림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작업 수행</a:t>
            </a:r>
            <a:endParaRPr lang="en-US" altLang="ko-KR" sz="1600" dirty="0">
              <a:solidFill>
                <a:srgbClr val="000000"/>
              </a:solidFill>
              <a:ea typeface="굴림" charset="-127"/>
            </a:endParaRPr>
          </a:p>
          <a:p>
            <a:pPr>
              <a:spcBef>
                <a:spcPct val="50000"/>
              </a:spcBef>
            </a:pPr>
            <a:endParaRPr lang="en-US" altLang="ko-KR" sz="16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gray">
          <a:xfrm>
            <a:off x="4603898" y="4251325"/>
            <a:ext cx="30644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간편한 사용법</a:t>
            </a:r>
            <a:endParaRPr lang="en-US" altLang="ko-KR" sz="1600" b="1" dirty="0" smtClean="0">
              <a:solidFill>
                <a:srgbClr val="000000"/>
              </a:solidFill>
              <a:ea typeface="굴림" charset="-127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ea typeface="굴림" charset="-127"/>
              </a:rPr>
              <a:t>각 리스트의 단축키 설정</a:t>
            </a:r>
            <a:r>
              <a:rPr lang="en-US" altLang="ko-KR" sz="1600" b="1" dirty="0" smtClean="0">
                <a:solidFill>
                  <a:srgbClr val="000000"/>
                </a:solidFill>
                <a:ea typeface="굴림" charset="-127"/>
              </a:rPr>
              <a:t>!!</a:t>
            </a:r>
            <a:endParaRPr lang="en-US" altLang="ko-KR" sz="16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gray">
          <a:xfrm>
            <a:off x="1547664" y="5487756"/>
            <a:ext cx="6019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ko-KR" altLang="en-US" sz="2400" b="1" dirty="0" smtClean="0">
                <a:solidFill>
                  <a:srgbClr val="FFFFFF"/>
                </a:solidFill>
                <a:ea typeface="굴림" charset="-127"/>
              </a:rPr>
              <a:t>이러한 문제점을 발생시키고 싶지 않다</a:t>
            </a:r>
            <a:r>
              <a:rPr lang="en-US" altLang="ko-KR" sz="2400" b="1" dirty="0" smtClean="0">
                <a:solidFill>
                  <a:srgbClr val="FFFFFF"/>
                </a:solidFill>
                <a:ea typeface="굴림" charset="-127"/>
              </a:rPr>
              <a:t>.!!!</a:t>
            </a:r>
            <a:endParaRPr lang="en-US" altLang="ko-KR" sz="2400" b="1" dirty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53TGp_computer_dark_ani">
  <a:themeElements>
    <a:clrScheme name="Default Design 1">
      <a:dk1>
        <a:srgbClr val="2D2015"/>
      </a:dk1>
      <a:lt1>
        <a:srgbClr val="FFFFCC"/>
      </a:lt1>
      <a:dk2>
        <a:srgbClr val="FBB505"/>
      </a:dk2>
      <a:lt2>
        <a:srgbClr val="C63A3A"/>
      </a:lt2>
      <a:accent1>
        <a:srgbClr val="3693BC"/>
      </a:accent1>
      <a:accent2>
        <a:srgbClr val="AF62BE"/>
      </a:accent2>
      <a:accent3>
        <a:srgbClr val="FDD7AA"/>
      </a:accent3>
      <a:accent4>
        <a:srgbClr val="DADAAE"/>
      </a:accent4>
      <a:accent5>
        <a:srgbClr val="AEC8DA"/>
      </a:accent5>
      <a:accent6>
        <a:srgbClr val="9E58AC"/>
      </a:accent6>
      <a:hlink>
        <a:srgbClr val="F88302"/>
      </a:hlink>
      <a:folHlink>
        <a:srgbClr val="71C15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D2015"/>
        </a:dk1>
        <a:lt1>
          <a:srgbClr val="FFFFCC"/>
        </a:lt1>
        <a:dk2>
          <a:srgbClr val="FBB505"/>
        </a:dk2>
        <a:lt2>
          <a:srgbClr val="C63A3A"/>
        </a:lt2>
        <a:accent1>
          <a:srgbClr val="3693BC"/>
        </a:accent1>
        <a:accent2>
          <a:srgbClr val="AF62BE"/>
        </a:accent2>
        <a:accent3>
          <a:srgbClr val="FDD7AA"/>
        </a:accent3>
        <a:accent4>
          <a:srgbClr val="DADAAE"/>
        </a:accent4>
        <a:accent5>
          <a:srgbClr val="AEC8DA"/>
        </a:accent5>
        <a:accent6>
          <a:srgbClr val="9E58AC"/>
        </a:accent6>
        <a:hlink>
          <a:srgbClr val="F88302"/>
        </a:hlink>
        <a:folHlink>
          <a:srgbClr val="71C1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D2015"/>
        </a:dk1>
        <a:lt1>
          <a:srgbClr val="CCFFFF"/>
        </a:lt1>
        <a:dk2>
          <a:srgbClr val="73C8FD"/>
        </a:dk2>
        <a:lt2>
          <a:srgbClr val="6D409A"/>
        </a:lt2>
        <a:accent1>
          <a:srgbClr val="C76F91"/>
        </a:accent1>
        <a:accent2>
          <a:srgbClr val="73C620"/>
        </a:accent2>
        <a:accent3>
          <a:srgbClr val="BCE0FE"/>
        </a:accent3>
        <a:accent4>
          <a:srgbClr val="AEDADA"/>
        </a:accent4>
        <a:accent5>
          <a:srgbClr val="E0BBC7"/>
        </a:accent5>
        <a:accent6>
          <a:srgbClr val="68B31C"/>
        </a:accent6>
        <a:hlink>
          <a:srgbClr val="27A4F1"/>
        </a:hlink>
        <a:folHlink>
          <a:srgbClr val="BD8C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D2015"/>
        </a:dk1>
        <a:lt1>
          <a:srgbClr val="CCFFCC"/>
        </a:lt1>
        <a:dk2>
          <a:srgbClr val="8AD428"/>
        </a:dk2>
        <a:lt2>
          <a:srgbClr val="3DA58C"/>
        </a:lt2>
        <a:accent1>
          <a:srgbClr val="C88740"/>
        </a:accent1>
        <a:accent2>
          <a:srgbClr val="9C5ACE"/>
        </a:accent2>
        <a:accent3>
          <a:srgbClr val="C4E6AC"/>
        </a:accent3>
        <a:accent4>
          <a:srgbClr val="AEDAAE"/>
        </a:accent4>
        <a:accent5>
          <a:srgbClr val="E0C3AF"/>
        </a:accent5>
        <a:accent6>
          <a:srgbClr val="8D51BA"/>
        </a:accent6>
        <a:hlink>
          <a:srgbClr val="49BE0E"/>
        </a:hlink>
        <a:folHlink>
          <a:srgbClr val="4597D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553TGp_computer_dark_ani</Template>
  <TotalTime>758</TotalTime>
  <Words>280</Words>
  <Application>Microsoft Office PowerPoint</Application>
  <PresentationFormat>화면 슬라이드 쇼(4:3)</PresentationFormat>
  <Paragraphs>124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Arial Black</vt:lpstr>
      <vt:lpstr>Wingdings</vt:lpstr>
      <vt:lpstr>Arial Unicode MS</vt:lpstr>
      <vt:lpstr>553TGp_computer_dark_ani</vt:lpstr>
      <vt:lpstr>패키지</vt:lpstr>
      <vt:lpstr>클립보드의 새로운 변화</vt:lpstr>
      <vt:lpstr>Contents</vt:lpstr>
      <vt:lpstr>Motive</vt:lpstr>
      <vt:lpstr>Motive</vt:lpstr>
      <vt:lpstr>Motive</vt:lpstr>
      <vt:lpstr>Motive</vt:lpstr>
      <vt:lpstr>Motive</vt:lpstr>
      <vt:lpstr>Motive</vt:lpstr>
      <vt:lpstr>Motive</vt:lpstr>
      <vt:lpstr>Architecture</vt:lpstr>
      <vt:lpstr>Architecture </vt:lpstr>
      <vt:lpstr>Architecture </vt:lpstr>
      <vt:lpstr>Architecture </vt:lpstr>
      <vt:lpstr>Explain</vt:lpstr>
      <vt:lpstr>Explain</vt:lpstr>
      <vt:lpstr>Explain</vt:lpstr>
      <vt:lpstr>Demonstration</vt:lpstr>
      <vt:lpstr>슬라이드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클립보드의 새로운 변화</dc:title>
  <dc:creator>Yoon</dc:creator>
  <cp:lastModifiedBy>Yoon</cp:lastModifiedBy>
  <cp:revision>69</cp:revision>
  <dcterms:created xsi:type="dcterms:W3CDTF">2013-01-04T16:34:47Z</dcterms:created>
  <dcterms:modified xsi:type="dcterms:W3CDTF">2013-01-05T05:12:48Z</dcterms:modified>
</cp:coreProperties>
</file>