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7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>
        <p:scale>
          <a:sx n="80" d="100"/>
          <a:sy n="80" d="100"/>
        </p:scale>
        <p:origin x="-107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E116-0AB5-4EF5-9F4D-607DA04A859F}" type="datetimeFigureOut">
              <a:rPr lang="ko-KR" altLang="en-US" smtClean="0"/>
              <a:pPr/>
              <a:t>2013-01-08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D713-348F-44FD-A41E-22BEF04AE2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E116-0AB5-4EF5-9F4D-607DA04A859F}" type="datetimeFigureOut">
              <a:rPr lang="ko-KR" altLang="en-US" smtClean="0"/>
              <a:pPr/>
              <a:t>2013-01-08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D713-348F-44FD-A41E-22BEF04AE2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E116-0AB5-4EF5-9F4D-607DA04A859F}" type="datetimeFigureOut">
              <a:rPr lang="ko-KR" altLang="en-US" smtClean="0"/>
              <a:pPr/>
              <a:t>2013-01-08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D713-348F-44FD-A41E-22BEF04AE2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E116-0AB5-4EF5-9F4D-607DA04A859F}" type="datetimeFigureOut">
              <a:rPr lang="ko-KR" altLang="en-US" smtClean="0"/>
              <a:pPr/>
              <a:t>2013-01-08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D713-348F-44FD-A41E-22BEF04AE2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E116-0AB5-4EF5-9F4D-607DA04A859F}" type="datetimeFigureOut">
              <a:rPr lang="ko-KR" altLang="en-US" smtClean="0"/>
              <a:pPr/>
              <a:t>2013-01-08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D713-348F-44FD-A41E-22BEF04AE2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E116-0AB5-4EF5-9F4D-607DA04A859F}" type="datetimeFigureOut">
              <a:rPr lang="ko-KR" altLang="en-US" smtClean="0"/>
              <a:pPr/>
              <a:t>2013-01-08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D713-348F-44FD-A41E-22BEF04AE2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E116-0AB5-4EF5-9F4D-607DA04A859F}" type="datetimeFigureOut">
              <a:rPr lang="ko-KR" altLang="en-US" smtClean="0"/>
              <a:pPr/>
              <a:t>2013-01-08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D713-348F-44FD-A41E-22BEF04AE2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E116-0AB5-4EF5-9F4D-607DA04A859F}" type="datetimeFigureOut">
              <a:rPr lang="ko-KR" altLang="en-US" smtClean="0"/>
              <a:pPr/>
              <a:t>2013-01-08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D713-348F-44FD-A41E-22BEF04AE2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E116-0AB5-4EF5-9F4D-607DA04A859F}" type="datetimeFigureOut">
              <a:rPr lang="ko-KR" altLang="en-US" smtClean="0"/>
              <a:pPr/>
              <a:t>2013-01-08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D713-348F-44FD-A41E-22BEF04AE2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E116-0AB5-4EF5-9F4D-607DA04A859F}" type="datetimeFigureOut">
              <a:rPr lang="ko-KR" altLang="en-US" smtClean="0"/>
              <a:pPr/>
              <a:t>2013-01-08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D713-348F-44FD-A41E-22BEF04AE2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E116-0AB5-4EF5-9F4D-607DA04A859F}" type="datetimeFigureOut">
              <a:rPr lang="ko-KR" altLang="en-US" smtClean="0"/>
              <a:pPr/>
              <a:t>2013-01-08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D713-348F-44FD-A41E-22BEF04AE2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E116-0AB5-4EF5-9F4D-607DA04A859F}" type="datetimeFigureOut">
              <a:rPr lang="ko-KR" altLang="en-US" smtClean="0"/>
              <a:pPr/>
              <a:t>2013-01-08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3D713-348F-44FD-A41E-22BEF04AE2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41" name="AutoShape 5" descr="data:image/jpeg;base64,/9j/4AAQSkZJRgABAQAAAQABAAD/2wCEAAkGBhMSEBQUEhQVFBUUFRUUFxcXFBUUFBcVFxUVFBQXFBUXHCYeFxkjHBQUIS8gJCcpLCwsFh4xNTAqNSYrLCkBCQoKDQwOFA8PFCkYFBgpKSkpKSkpKSkpKSkpKSkpMikpKSkpKSkpKSkpKSkpKSkpKSkpKSkpKSkpKSkpKSkpKf/AABEIAO8A0wMBIgACEQEDEQH/xAAcAAABBQEBAQAAAAAAAAAAAAAAAgQFBgcDAQj/xABGEAACAQICBwQGBwcCBQUBAAABAgADEQQhBQYSMUFRYRNxgZEHIjKhscEUI0JScpLRYoKissLh8FPxJDNDo9Jjc4OTsyX/xAAXAQEBAQEAAAAAAAAAAAAAAAAAAQID/8QAGhEBAQEBAQEBAAAAAAAAAAAAAAERAjEhEv/aAAwDAQACEQMRAD8A3BmtPZ4REqbG3lAXCEIBCBMqem9cRc08OQTuNTeBzCcCeu7vkFhxmk6dL22seAGbHuAkedPFj6i2HM5nyGUquHJJuSSTmSTcnvJkzhFjVSFTGvb2j4ZRlVqk7yZ0qtGtRpBydogY119l3Hcxt5HL3RNRo1qPIqTo6y1l37NQftDZP5ly/hkrg9a6LZPekf2rbH5xkPG0p71Jz7SXTGnK18xPZnmjtJ1KJ+raw4oc6Z/d+z3rbuMt2idPpW9U+pU+6Tv5lD9oe/mBLKylYQvCUEIQgEIQgEIQgE8LQZrRKLxO/wCHSAuEIQCJdbxUICUbz4z0mIqG3rct/dKLrZrQan1VI2QjNhvYfIH9YCNbtcDUvRoG1Pc7j7fNVP3eZ492+AwcZPHuDM560nMHJvCyDwZjfGadrVCaWCRqjbmdV2gPwncO8+HOUTeldL0aAvVcLyG9j3KM5Ucf6REGVKiW6u2wPyrc+8RSejbHVjtVCiE5k1KhZvHZDfGdj6Ha5/69L8jmPp8VnFekDEncKS9yE+9mMjquvmKG9qf/ANa/K0l9a/RviMFhnxDPSdE2bhS4b1mCA2K23sOMz2pVLb4w1o2qusz4rtBUCgpskbIIuDcG4JPEDzk2HOeRIBtcZ8Ad2/jKBqBWtiiv36bDxUhh8DNDw2VRxzVW97KfgslC6FQHcbx3TH6+PMcjG9TDgm+4/eGR8efjF0qxBs/5hu8R9n4d26JRa9D6eOSVjfgH+T/r58zYLyi0xJ7Q+kdmyP7O5Ty6HpNypidhCEqCEIQCEIhjfLzgeDM9B8ec6TwCewCEIQCEJFaxaW7CiSPbb1V7+J8B8oENrXp32qSmyr/zDzI+z3Dj1y4Skm5uTvY37jy/zj3xzXe5C/vHuByv3m3kZxqCY6qmjiOMI05VBfw/y8daC0e1eutJbjaN2P3UHtN8h1ImVWnVzQYrgtUH1W4DMdoeN7fZG7qbjcDe44fDKihUUKo3BQAB3AT3D0FRVVRZVAAA4Abp0nRkQiKlUKCSQABckmwAG8kncJWcZrqrZYf1x/qH2D1Qb2HXd3wHHpBwna6Lxi/+g7DvQdoP5Z8uYnGqm/M8BPpHR+kW2mFY7dKqClQNuG0Nna6LnYjkb8IwxfoL0VUcMKVSnYglUrPstnuO2SQO4jwgYJq3q1jdJVtnCobL7T3KUqfV359BcngJt2iPR1WwNK7VqmKYrZmLMQg3kJTJJ2bjfcnLcJomjdFUsPSWlQppTpqLBVAAHPvPXeY6tFmjNYS36Y1cWpdqdlfeRuVu/kev+8qVSmVJDAgjIg7xOVmNOmErbOX2fh/aTFISBJj3RmPAIVjkdx5HlLKLZo3G3sjHPh1HKSUrRQg9ZM6Pxm2LH2h7xznSVDyEJ4TaVHjtbv4QRbTxBxP+wi4BCEIBCEIHhmb606X7XEtY+rTui+B9Y+J+Al50/pHsMNVqcVU7P4j6q+8iY99JgSmHF9puZsO5f7lp5UWdsPStTUcdkX7yLn3kxLrOVaM3Eu/o90YFpPXO+odleiIbHza/kJSqqnhv3DvOQHnaaxgMEKNKmi7kRU77CxPffPxmuUp5IvTusdHCJtVWzPsoM3buHAdTYSTBvKh6QdWu2pdtTF6lMZgb3pjMjqRmR4iaqM41v1zr4wlWOxSvlSU5dC5+2fcOUXqZpxbjDvkbns253zKHqOHfbgJXsVI16hUgg2INwRvBGYImJWm64SjeWDRGJy2Cbld3Mrw7yN3lKfqVp8YvDh8u0X1ag5NbeByO/wA5LnFFHDDgfMcRNotcJzw9cOoZdxF50lQSK03oUVluuVQDI8/2W6fCSsIGX17qSrAgg2IO8GN3qS5626D7RTVpj11HrAfaUfMfCUJqk42Y1Pq16A0v2n1bn1gPVP3gOHePfJkAqQy7xu68wehmbriCrAqbEG4PIiaHoTSIxFEOPaHquOTDf4HeO+alLE/Qrh1DDcR49QesN56D3mRuGqbFTZ4VMx0YDP8AMBfvVpKqJ0ZewhCAQhCAQhCBRvSppHYoUqf+o5Y/hpj/AMmWZtTq7RC/eIXzNvnLF6YNIf8AGUkv7FEHxd2+SLKloSttYmiOdRPcQflJRoFRY2qLHjrODrObQ0RhtvFUF51FPgl6h/kmoTPtVad8bT6LUb+HZ/qmhCb58SuYyPQ+4xcGW8Sh4Hf8ZpGNekvVb6NW7WmPqaxO7clTey9AcyPEcJn9afTWmdEU8TQejUF1cW6g71ZeRBsR3T5z1h0PUwtd6NUesh38GU5q69CPmOExY1KVqnrI2CxK1MzTb1aqjil946rvHjzmz1GDqGUhlYBlI3EHMET59eaJ6LtaL/8AB1TzNEnzan8SPEcoGk6Ax+w/Zt7LHLo3LuMs0qVTCzlrBrVVoUVVB65JG2RcWA4D72fHl1mkWfSOlaVBC9aotNebG1+gG8noJD6G10pYksyK60g2wtV7KGbjZd4XMC54m1pkuMNbFV1DM1So5Cgsb2v8ABwGU0jD6JVaCUkHqINnv5k95ufGTUXS0zPXTQ30ettKPq6tyOStvZfmPHlLlq9inzpOS2yLqTv2d2yx4kcDy7rlxrDogYnDvT4kXQ8nGan5HoTFmxYx9qsl9UtN9hiAGPqVLI2eQN/Ubzy7iZX6twSCLEEgjiCDYicKlXhOTdbfWw5KkXs2RB5ODdT3AgZco+weI20Vt1xmORGTA9QQR4Su6p6X+kYSm5N2X6t/xrYX8Rsn96S+BfZqunBx2i9+S1B57Dfvmdtc0jCEJQQhCAQhCBgHpXqk6VrfsrSX/tq39UhdVifpuHv/AKg+cnPSRTvpTE/ip/8A405EaCXZxVA8qtP3sB85Fae6zg6x66Tg6TCnmqa/8WP/AG6nxpy9TMnp+Y6kHzET21QbqlUd1WoP6pZcRp8S68t4lR1Mx1Rq1RXd3GwrDaZmsQxBtc/tD3S4TUQlWvKV6UNTfpmH7Wkt69EEqBvdN7U+/ivXLjLo2Wfn+sVKPk1omlVKsGUlWUhgRvBBuCPGaH6XNS/o1b6VSX6mu3rgbqdY5nuV8z33HETOtm+6YabjqhraMZhwxsKi2WoP2vvAfdbePGSWkqSVqZR91wbjeCOImO6jVqlPGoFNg4YODuKhGc+I2bjrNQONlRz0Xq+lGsXVixI2VuB6t/aNxvy+ctSLYASJ0Ku0S54ZDv4yTrAmyKbNUOwDyuCWbwUMR1AgSmiUGyW5mw7hl8b+UfGJo0gqhVFgoAA5AZCDngJpGS+kjRvY4suvs1xt9A4sKg8bqf3jKc9Wa76T9F9pgC4GdBlqddk+q/ua/wC7MYerOPUyunK9+jDS2zXqUScqi7a/jTf5qT+UTRMRU2Sj/cYE/hb1H8g21+5MK0BpTsMVRqcFqLf8JOy/8LGbnUAYFTuYFT3EEH4zfNZqbhGui65eijHeVAb8Q9VveDHU2yIQhAIQhAxL0j4f/wDpVj94Uz/21HylbpLssG+6Q3kb/KXv0nYS2NVvv0k81Zx8LSoGhMq0xxecHWe6JqbeHpNxKKD3gbJ94M7MkioLWLHth8NUqooYoAbG4BG0Acx3ymUPSNVdgi4YOzGyqjOzMeSqFJM0DS2CFShURsw6MptvzB3dZbdWNVMJg6Y+i0lXaUEv7VRwRcbVQ5nu3dIk1EJqHo7F7fbYmguHBplQhqbdQ3ZGuyhbKPV3XvnuEu8ITaCIXI24cP0i54y3gRetOEWpgsQjqGU0alweYUsviCAfCfPtfBhRYC0+knphlZW4gqeoItMH07otqNV6bDNGK99tx8RY+Mx01FawlfsqyP8AdYHw3H3Ey/fTb8ZQsTSknofS25WOa7uo4eMQrU9FY0IgXl8d5kguOBelbf2tP3nYPuYyhYfS3WWjU+i1euH/AOnSO0TwL2IVR536WHOaRfi1hBV5754ovn5frFSoqGtevej0pVaNSsKjMj0ylIdoRtAqbkeqpF+JEwhsQf8AOcmdbtB1qeOxIWhXZe2qMpShVcFWYuLMq2+1zlSxWPqqxQUWVhv7QFCOOamxmLNVrGjtRMJXoU6m1WHaU0Y2dCLlQTa6c7y9UatlAvewAud5sLXPWYDo7XXSFJFRayKqiwXskawve1yOs1fU7S9TEYOnUqEM5LhiAFuVcjcMhlaTxdXvQFX1ai/dqEjucCp8WaSsrmrdb62oOaI3kzg/FZY5uMiEISghCECi+k3BXFCpyLofEBh/K0ofYzW9csF2mEfmlqg/dOf8JaZn2EzVTmqdf6k0zvRzb8LesPfteUmWWVPRtU06o5MNk949Zf6vOWehigRnIrxkli1Zr3w6rxpk0/BfY/gKechCkf6v1Nmqy8HAP7y/qp/giepVihObVc7AE27gPfDtD90+Y/WbR0hEU6l+lt4i4HlpWNcdTxi1DIQtZRYE+y45MeB5H/BaIQMA0nqhi0bZOGqk/s02cHuZbgxzoz0R46tYuEw686hu/giX95E3aEzOV1SNBeiyhRANarUxB5NZE8l9bzYy5YfCoiBEUKoyCgAAeAnWE0ghCEDy0+dfS3QtpfEH7wot/wBlF/pn0XMJ9K1Da0nVP7FIfwCSjOZrvovz0f3Vqg/lPzmZvhJqvovw9sB31qnwpj5TNVb9Bi2JHWlU9zUj8zLPK3o5bYin3VB7lPylkmp4ghCEoIQhARVphlKncQQe45GZfisCUdkO9SV8jvmpypa16PtUFQbnFj+If2t5TPSqk1CLw2NsbHhHvYyM0rhSpDjccj+IbvMfAzCp7C4+SWEqG4cWAU3ub8N+7hnKTh8cRvk7h8d9Qe/+qWC6q5YXvkc8u4cL55DO+QnoA4Zfl/osfKQ2iNJhiKZP2VKnpvbx3n93pJ/EUVAuMsx/nU2ub9JuMkUnYMRcZ2zOfDLMbwQN/QxzTe9wd48u8Rpy53+am3mTHS+23cv9UoKlaxsOGZzsB3mJTEZgZG/I384lt5/GP5RF4kZXGRyHU57rjPOB2heM1U55EWF7+tw4G5zniLcC1812jdmt5QHVSpbqTkBznL6Qf2fzf2iFBuLcAGAJ5ggi89BO7yVh7gwyMDqmIBsM8+nS9rzpeMqYuAOO0RfO/s8bHfwikBIHE2O8kCwNhu4mA7vMX14pdrpOsB95Ev8AhpoD77zXO14XOzsbe/Puvy4zJsXXFXElwoBaqzXBJuCTbf4TNWKrXwVmI5EjyNpqmpGB2MBR/aDP+ZiR7rSm1NHAGo5AfM2AzsSci3LhNTwmDFOkiDciKv5VA+UgRg6f/EU+i1T/ACD+qT0jMHS+tvyRh+Zl/wDCSc1EEIQlBCEIBGmk8F2tJl471/EN3+dY7hAz4uO6c8QiujLzGXQjNT/nAmPtcMCaVTtB7FQ59H4+e/wMr4xk5WKinp2j3C41Vp7LX48OZ5xGJILX5/GcCkKeYXSW4bRVkN0e27O4uOV5oGiMctemGUrfcwB2rNxAAAy4i/SZgUkpq3ptsLW2syjWDr04EdR8zLKjS1Q7QupsPHrn1vmfCd6Z9YmxGQGfS/6xVCurqGUgqwBBG4gzpOiOFWkc7Zg2O+xBHEHwE59m20GzyvkxGdxbIDId8dwgM1okXsp3EZlb592/zi8PTItcWstt43xzCA0FFjbLcALX32vxG6KCnLI5brsLe7MxzCA1FEjmc9q4sDcixyM8SkwAve4vmCt7E3sb5eUdwgQunq/Y4d3PFOzAvwbIZ887+EzXZRWUqGyIOZG7kAJbteNIbTrSG5PWb8RGQ8Af4pVTTnPq/VddBYbbxSrs3DsSwy9kXY/C3jNKp3sL77Z98rWqGjthTVO9/VX8O8nxNvLrLJtzUDrCpvPcPL/eOI20eb01P3vW8DmPdaOZpBCEIBCEIBCEIDTSej1r0mpvuYb+IPAjqDMg0jTehValUyZTboRwYdCM/wDDNqlW161U+lUtukPr6YOzw213lCfeOveZLBmrYq/x8Y9ouGW/n3ysNiiCQbggkEEWIIyII4GOtHaWCNn7J39OsxYqeKRJSOQtxcZg5gjcQdxESUmVTeqmspoN2dQ3pE5HfsE8fw8x4zQ0qAgEEEEXBGYI53mPlJM6C1jfD2VrvSv7N8x1X9N3dNTpMaOrX7oqNdH6Sp1l2qbBhx5jow4GOp0QQnhlL036W8DhatSi/atUpsVZUpGwYcNpiAd/CBdZ4ZleJ9PlEf8ALwtVvxvTT+Xalj1f1+bFYZKwpqhbbBXaLbJV2W17C+QB3cZNFwV400tpIUKZc79yjm3Af5ynh0igoiq52Ra/jyHMylaW0m1d9o5AZKOQ69TxktwR9ZyzFmNyxJJ5k5zro7Ado+fsjNu7l3n9Z4lG5sJJ0V2RYf7mc2k1TrACwyAiqhLgIN9Q7Hcp9s/lDe6RC1zJ7QOGJvUbjkvd9o+Nh5TcqJhVtPYQm0EIQgEIQgEIQgEIQgZz6SfR+awbE4Vb1QL1KY/6oH2lH+oBw+0Ou/Hfpc+qJnXpC9FwxW1iMKFSvvZNyVevJanXcePOBnWrms4pkU6x+rJyb/TPX9g8Rw3jkbk1P5HmLHMEEbwRMrr4VqbFailGU2KEWYHkQd0nNXdbDRtTq3ajwt7VP8HNea+IzvfFirsUiSk7UaiuodGDK2YYG4P+cuEUUmFIwuIemwamxUjiPgeYlu0Nrjt+rVXMD2l3Hhmv6SpbEd6NX1j3fOWWwaJh8Yjj1WB7jn4jeJ88+lrC7Gl8Rlk4pVPzU1U+9WmpCRmmdW8Pi3266F3ChdvbcNsi5AuDmBtHzmv0mMQmoei3E3wtRPuVifB1U/FWjhvRpg+VUd1X9QZLaD1co4QMKIYbdtractfZvbfu3mS0O8ZWY2UklV9kcBfM5TnTwxPQR5sz2ZUinTC7v7xcIqlRLMAuZPDnKHOjcCargcBmx6fqZbkQAADIDIRro3CCmmyN/wBo9Y8m5MZEIQmgQhCAQhCAQhCAQhEs9oHrNaIsTvyHLie+ehOJ/sIq8Ct63ah4fHr642Kqiy1UA2xyDDc69D4WmJ60ai4rAEmqu1SvlWS5pnltcUPQ+BM+j9sRFQqQQQCDkQcwRxBHGB8xaI05VwzXpnI+0hzRu8cD1GcvuhtZ6OIsAdip9xjvP7Dbm+PSWTWL0T4OvdqN8M5z9QXpE9aRyH7pWZ5pf0X46gTsotdR9qk128abWbyv3zNmrq7FJ3wa5numbYPWrFYU7FYMwH2awZXHcx9bzvLVojXrDORtk0j+2Lr4Otx52mMsVa4Tnh8SlQXpsrjmrBh7jOkgIQhKCEXTpFvZBPdu890ksJoS+dRrDkuZ8W3DwiQR+HwzVG2UFz7h1J4CWfRmilpDmx3n5DpO2GREWyAAf5vPGdw4m5MR4yeB5wV+B3/HuitqeMoM0hUJz2rb93P9f1nSAQhCAQhCAQnhMRe/Qe8/pA9L8B/YQC2/WKC2gRAQzzi9Wdyk5tRgNKleNKuLMfvhY2qYGBGVtImR2I0uZNVdFxnV0HeBX8Xp0kWYbQ5MAw8jK7jMRhj7WHon/wCJAfcJda2rV+EZ1dUAeEgob6QwiG4w9NTzCkHzBvHWH1yQZKGH7zn4mWh9R1P2fdPBqKv3YEVR1t2pI4fT9+HujunqYBwjulqtbhGBNDTRMkaOkyYiloC0e0tEWlHSjjSY8p4kznS0dHNPCQOiVZ3V5zShOq04CwYm1t27l+n6RYWewPFa89iGTiN/x756r+BgKhCEDwiewhAIQhAIQgYHJ8QgYKWUM3sgkAm2+w3mLsJRtO6r4h8ZXdaa1FrIi06pqlThiqFSdi/rWaziwNiOZJk7icDW7Ws6KHZh9S5qFez+qC7Gxb74Zrj7/SBN7InhpiQehsJjFdTiKgcbNmA2bXFOgAwsgNzUWud+5h4McPobGIFCOVCiotjUBdgWw5BqEqVarZa6h7ZbSEg+tAtPYiedgJWsXorHOgBqKXBoMrXGwGQqXuoS5e4Y7W7MerlYq0tq5Wr1dvbKALhrAOb7SVXarc22bbLA+zmyLuAsQsX0dZ79HWVuvo7HkW7XgM1dVJ2XBAuKdw5AzbdY2txklo+hiQa3aOuZ+qyDBfWqZ2AX1dk0hsk3urG+cCS+jieiiJG46hiCybD5CnUDFNlD2hA7N9lw11HrerfeRe/CGbCY+p2lMvs/UhSQ6hS7U3A2SF2g212ZJvYWIsRnAtnZiehBKvhNCYlChJD7NNgVNVgGyr2pGwIAY1KJLD2ezsBYAReF0HVQ3sWDYdqbhqgNn22ZRRuCFA229raFlQcDcLNYT0Sp0NA4lbXYMRh9gq7syNUCIqi+/YBUseN2Nt9hZsDhBSpogJIRQtybk2G8nnA7whCAQhCATwiewgEIQgf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3" name="AutoShape 7" descr="data:image/jpeg;base64,/9j/4AAQSkZJRgABAQAAAQABAAD/2wCEAAkGBhMSEBQUEhQVFBUUFRUUFxcXFBUUFBcVFxUVFBQXFBUXHCYeFxkjHBQUIS8gJCcpLCwsFh4xNTAqNSYrLCkBCQoKDQwOFA8PFCkYFBgpKSkpKSkpKSkpKSkpKSkpMikpKSkpKSkpKSkpKSkpKSkpKSkpKSkpKSkpKSkpKSkpKf/AABEIAO8A0wMBIgACEQEDEQH/xAAcAAABBQEBAQAAAAAAAAAAAAAAAgQFBgcDAQj/xABGEAACAQICBwQGBwcCBQUBAAABAgADEQQhBQYSMUFRYRNxgZEHIjKhscEUI0JScpLRYoKissLh8FPxJDNDo9Jjc4OTsyX/xAAXAQEBAQEAAAAAAAAAAAAAAAAAAQID/8QAGhEBAQEBAQEBAAAAAAAAAAAAAAERAjEhEv/aAAwDAQACEQMRAD8A3BmtPZ4REqbG3lAXCEIBCBMqem9cRc08OQTuNTeBzCcCeu7vkFhxmk6dL22seAGbHuAkedPFj6i2HM5nyGUquHJJuSSTmSTcnvJkzhFjVSFTGvb2j4ZRlVqk7yZ0qtGtRpBydogY119l3Hcxt5HL3RNRo1qPIqTo6y1l37NQftDZP5ly/hkrg9a6LZPekf2rbH5xkPG0p71Jz7SXTGnK18xPZnmjtJ1KJ+raw4oc6Z/d+z3rbuMt2idPpW9U+pU+6Tv5lD9oe/mBLKylYQvCUEIQgEIQgEIQgE8LQZrRKLxO/wCHSAuEIQCJdbxUICUbz4z0mIqG3rct/dKLrZrQan1VI2QjNhvYfIH9YCNbtcDUvRoG1Pc7j7fNVP3eZ492+AwcZPHuDM560nMHJvCyDwZjfGadrVCaWCRqjbmdV2gPwncO8+HOUTeldL0aAvVcLyG9j3KM5Ucf6REGVKiW6u2wPyrc+8RSejbHVjtVCiE5k1KhZvHZDfGdj6Ha5/69L8jmPp8VnFekDEncKS9yE+9mMjquvmKG9qf/ANa/K0l9a/RviMFhnxDPSdE2bhS4b1mCA2K23sOMz2pVLb4w1o2qusz4rtBUCgpskbIIuDcG4JPEDzk2HOeRIBtcZ8Ad2/jKBqBWtiiv36bDxUhh8DNDw2VRxzVW97KfgslC6FQHcbx3TH6+PMcjG9TDgm+4/eGR8efjF0qxBs/5hu8R9n4d26JRa9D6eOSVjfgH+T/r58zYLyi0xJ7Q+kdmyP7O5Ty6HpNypidhCEqCEIQCEIhjfLzgeDM9B8ec6TwCewCEIQCEJFaxaW7CiSPbb1V7+J8B8oENrXp32qSmyr/zDzI+z3Dj1y4Skm5uTvY37jy/zj3xzXe5C/vHuByv3m3kZxqCY6qmjiOMI05VBfw/y8daC0e1eutJbjaN2P3UHtN8h1ImVWnVzQYrgtUH1W4DMdoeN7fZG7qbjcDe44fDKihUUKo3BQAB3AT3D0FRVVRZVAAA4Abp0nRkQiKlUKCSQABckmwAG8kncJWcZrqrZYf1x/qH2D1Qb2HXd3wHHpBwna6Lxi/+g7DvQdoP5Z8uYnGqm/M8BPpHR+kW2mFY7dKqClQNuG0Nna6LnYjkb8IwxfoL0VUcMKVSnYglUrPstnuO2SQO4jwgYJq3q1jdJVtnCobL7T3KUqfV359BcngJt2iPR1WwNK7VqmKYrZmLMQg3kJTJJ2bjfcnLcJomjdFUsPSWlQppTpqLBVAAHPvPXeY6tFmjNYS36Y1cWpdqdlfeRuVu/kev+8qVSmVJDAgjIg7xOVmNOmErbOX2fh/aTFISBJj3RmPAIVjkdx5HlLKLZo3G3sjHPh1HKSUrRQg9ZM6Pxm2LH2h7xznSVDyEJ4TaVHjtbv4QRbTxBxP+wi4BCEIBCEIHhmb606X7XEtY+rTui+B9Y+J+Al50/pHsMNVqcVU7P4j6q+8iY99JgSmHF9puZsO5f7lp5UWdsPStTUcdkX7yLn3kxLrOVaM3Eu/o90YFpPXO+odleiIbHza/kJSqqnhv3DvOQHnaaxgMEKNKmi7kRU77CxPffPxmuUp5IvTusdHCJtVWzPsoM3buHAdTYSTBvKh6QdWu2pdtTF6lMZgb3pjMjqRmR4iaqM41v1zr4wlWOxSvlSU5dC5+2fcOUXqZpxbjDvkbns253zKHqOHfbgJXsVI16hUgg2INwRvBGYImJWm64SjeWDRGJy2Cbld3Mrw7yN3lKfqVp8YvDh8u0X1ag5NbeByO/wA5LnFFHDDgfMcRNotcJzw9cOoZdxF50lQSK03oUVluuVQDI8/2W6fCSsIGX17qSrAgg2IO8GN3qS5626D7RTVpj11HrAfaUfMfCUJqk42Y1Pq16A0v2n1bn1gPVP3gOHePfJkAqQy7xu68wehmbriCrAqbEG4PIiaHoTSIxFEOPaHquOTDf4HeO+alLE/Qrh1DDcR49QesN56D3mRuGqbFTZ4VMx0YDP8AMBfvVpKqJ0ZewhCAQhCAQhCBRvSppHYoUqf+o5Y/hpj/AMmWZtTq7RC/eIXzNvnLF6YNIf8AGUkv7FEHxd2+SLKloSttYmiOdRPcQflJRoFRY2qLHjrODrObQ0RhtvFUF51FPgl6h/kmoTPtVad8bT6LUb+HZ/qmhCb58SuYyPQ+4xcGW8Sh4Hf8ZpGNekvVb6NW7WmPqaxO7clTey9AcyPEcJn9afTWmdEU8TQejUF1cW6g71ZeRBsR3T5z1h0PUwtd6NUesh38GU5q69CPmOExY1KVqnrI2CxK1MzTb1aqjil946rvHjzmz1GDqGUhlYBlI3EHMET59eaJ6LtaL/8AB1TzNEnzan8SPEcoGk6Ax+w/Zt7LHLo3LuMs0qVTCzlrBrVVoUVVB65JG2RcWA4D72fHl1mkWfSOlaVBC9aotNebG1+gG8noJD6G10pYksyK60g2wtV7KGbjZd4XMC54m1pkuMNbFV1DM1So5Cgsb2v8ABwGU0jD6JVaCUkHqINnv5k95ufGTUXS0zPXTQ30ettKPq6tyOStvZfmPHlLlq9inzpOS2yLqTv2d2yx4kcDy7rlxrDogYnDvT4kXQ8nGan5HoTFmxYx9qsl9UtN9hiAGPqVLI2eQN/Ubzy7iZX6twSCLEEgjiCDYicKlXhOTdbfWw5KkXs2RB5ODdT3AgZco+weI20Vt1xmORGTA9QQR4Su6p6X+kYSm5N2X6t/xrYX8Rsn96S+BfZqunBx2i9+S1B57Dfvmdtc0jCEJQQhCAQhCBgHpXqk6VrfsrSX/tq39UhdVifpuHv/AKg+cnPSRTvpTE/ip/8A405EaCXZxVA8qtP3sB85Fae6zg6x66Tg6TCnmqa/8WP/AG6nxpy9TMnp+Y6kHzET21QbqlUd1WoP6pZcRp8S68t4lR1Mx1Rq1RXd3GwrDaZmsQxBtc/tD3S4TUQlWvKV6UNTfpmH7Wkt69EEqBvdN7U+/ivXLjLo2Wfn+sVKPk1omlVKsGUlWUhgRvBBuCPGaH6XNS/o1b6VSX6mu3rgbqdY5nuV8z33HETOtm+6YabjqhraMZhwxsKi2WoP2vvAfdbePGSWkqSVqZR91wbjeCOImO6jVqlPGoFNg4YODuKhGc+I2bjrNQONlRz0Xq+lGsXVixI2VuB6t/aNxvy+ctSLYASJ0Ku0S54ZDv4yTrAmyKbNUOwDyuCWbwUMR1AgSmiUGyW5mw7hl8b+UfGJo0gqhVFgoAA5AZCDngJpGS+kjRvY4suvs1xt9A4sKg8bqf3jKc9Wa76T9F9pgC4GdBlqddk+q/ua/wC7MYerOPUyunK9+jDS2zXqUScqi7a/jTf5qT+UTRMRU2Sj/cYE/hb1H8g21+5MK0BpTsMVRqcFqLf8JOy/8LGbnUAYFTuYFT3EEH4zfNZqbhGui65eijHeVAb8Q9VveDHU2yIQhAIQhAxL0j4f/wDpVj94Uz/21HylbpLssG+6Q3kb/KXv0nYS2NVvv0k81Zx8LSoGhMq0xxecHWe6JqbeHpNxKKD3gbJ94M7MkioLWLHth8NUqooYoAbG4BG0Acx3ymUPSNVdgi4YOzGyqjOzMeSqFJM0DS2CFShURsw6MptvzB3dZbdWNVMJg6Y+i0lXaUEv7VRwRcbVQ5nu3dIk1EJqHo7F7fbYmguHBplQhqbdQ3ZGuyhbKPV3XvnuEu8ITaCIXI24cP0i54y3gRetOEWpgsQjqGU0alweYUsviCAfCfPtfBhRYC0+knphlZW4gqeoItMH07otqNV6bDNGK99tx8RY+Mx01FawlfsqyP8AdYHw3H3Ey/fTb8ZQsTSknofS25WOa7uo4eMQrU9FY0IgXl8d5kguOBelbf2tP3nYPuYyhYfS3WWjU+i1euH/AOnSO0TwL2IVR536WHOaRfi1hBV5754ovn5frFSoqGtevej0pVaNSsKjMj0ylIdoRtAqbkeqpF+JEwhsQf8AOcmdbtB1qeOxIWhXZe2qMpShVcFWYuLMq2+1zlSxWPqqxQUWVhv7QFCOOamxmLNVrGjtRMJXoU6m1WHaU0Y2dCLlQTa6c7y9UatlAvewAud5sLXPWYDo7XXSFJFRayKqiwXskawve1yOs1fU7S9TEYOnUqEM5LhiAFuVcjcMhlaTxdXvQFX1ai/dqEjucCp8WaSsrmrdb62oOaI3kzg/FZY5uMiEISghCECi+k3BXFCpyLofEBh/K0ofYzW9csF2mEfmlqg/dOf8JaZn2EzVTmqdf6k0zvRzb8LesPfteUmWWVPRtU06o5MNk949Zf6vOWehigRnIrxkli1Zr3w6rxpk0/BfY/gKechCkf6v1Nmqy8HAP7y/qp/giepVihObVc7AE27gPfDtD90+Y/WbR0hEU6l+lt4i4HlpWNcdTxi1DIQtZRYE+y45MeB5H/BaIQMA0nqhi0bZOGqk/s02cHuZbgxzoz0R46tYuEw686hu/giX95E3aEzOV1SNBeiyhRANarUxB5NZE8l9bzYy5YfCoiBEUKoyCgAAeAnWE0ghCEDy0+dfS3QtpfEH7wot/wBlF/pn0XMJ9K1Da0nVP7FIfwCSjOZrvovz0f3Vqg/lPzmZvhJqvovw9sB31qnwpj5TNVb9Bi2JHWlU9zUj8zLPK3o5bYin3VB7lPylkmp4ghCEoIQhARVphlKncQQe45GZfisCUdkO9SV8jvmpypa16PtUFQbnFj+If2t5TPSqk1CLw2NsbHhHvYyM0rhSpDjccj+IbvMfAzCp7C4+SWEqG4cWAU3ub8N+7hnKTh8cRvk7h8d9Qe/+qWC6q5YXvkc8u4cL55DO+QnoA4Zfl/osfKQ2iNJhiKZP2VKnpvbx3n93pJ/EUVAuMsx/nU2ub9JuMkUnYMRcZ2zOfDLMbwQN/QxzTe9wd48u8Rpy53+am3mTHS+23cv9UoKlaxsOGZzsB3mJTEZgZG/I384lt5/GP5RF4kZXGRyHU57rjPOB2heM1U55EWF7+tw4G5zniLcC1812jdmt5QHVSpbqTkBznL6Qf2fzf2iFBuLcAGAJ5ggi89BO7yVh7gwyMDqmIBsM8+nS9rzpeMqYuAOO0RfO/s8bHfwikBIHE2O8kCwNhu4mA7vMX14pdrpOsB95Ev8AhpoD77zXO14XOzsbe/Puvy4zJsXXFXElwoBaqzXBJuCTbf4TNWKrXwVmI5EjyNpqmpGB2MBR/aDP+ZiR7rSm1NHAGo5AfM2AzsSci3LhNTwmDFOkiDciKv5VA+UgRg6f/EU+i1T/ACD+qT0jMHS+tvyRh+Zl/wDCSc1EEIQlBCEIBGmk8F2tJl471/EN3+dY7hAz4uO6c8QiujLzGXQjNT/nAmPtcMCaVTtB7FQ59H4+e/wMr4xk5WKinp2j3C41Vp7LX48OZ5xGJILX5/GcCkKeYXSW4bRVkN0e27O4uOV5oGiMctemGUrfcwB2rNxAAAy4i/SZgUkpq3ptsLW2syjWDr04EdR8zLKjS1Q7QupsPHrn1vmfCd6Z9YmxGQGfS/6xVCurqGUgqwBBG4gzpOiOFWkc7Zg2O+xBHEHwE59m20GzyvkxGdxbIDId8dwgM1okXsp3EZlb592/zi8PTItcWstt43xzCA0FFjbLcALX32vxG6KCnLI5brsLe7MxzCA1FEjmc9q4sDcixyM8SkwAve4vmCt7E3sb5eUdwgQunq/Y4d3PFOzAvwbIZ887+EzXZRWUqGyIOZG7kAJbteNIbTrSG5PWb8RGQ8Af4pVTTnPq/VddBYbbxSrs3DsSwy9kXY/C3jNKp3sL77Z98rWqGjthTVO9/VX8O8nxNvLrLJtzUDrCpvPcPL/eOI20eb01P3vW8DmPdaOZpBCEIBCEIBCEIDTSej1r0mpvuYb+IPAjqDMg0jTehValUyZTboRwYdCM/wDDNqlW161U+lUtukPr6YOzw213lCfeOveZLBmrYq/x8Y9ouGW/n3ysNiiCQbggkEEWIIyII4GOtHaWCNn7J39OsxYqeKRJSOQtxcZg5gjcQdxESUmVTeqmspoN2dQ3pE5HfsE8fw8x4zQ0qAgEEEEXBGYI53mPlJM6C1jfD2VrvSv7N8x1X9N3dNTpMaOrX7oqNdH6Sp1l2qbBhx5jow4GOp0QQnhlL036W8DhatSi/atUpsVZUpGwYcNpiAd/CBdZ4ZleJ9PlEf8ALwtVvxvTT+Xalj1f1+bFYZKwpqhbbBXaLbJV2W17C+QB3cZNFwV400tpIUKZc79yjm3Af5ynh0igoiq52Ra/jyHMylaW0m1d9o5AZKOQ69TxktwR9ZyzFmNyxJJ5k5zro7Ado+fsjNu7l3n9Z4lG5sJJ0V2RYf7mc2k1TrACwyAiqhLgIN9Q7Hcp9s/lDe6RC1zJ7QOGJvUbjkvd9o+Nh5TcqJhVtPYQm0EIQgEIQgEIQgEIQgZz6SfR+awbE4Vb1QL1KY/6oH2lH+oBw+0Ou/Hfpc+qJnXpC9FwxW1iMKFSvvZNyVevJanXcePOBnWrms4pkU6x+rJyb/TPX9g8Rw3jkbk1P5HmLHMEEbwRMrr4VqbFailGU2KEWYHkQd0nNXdbDRtTq3ajwt7VP8HNea+IzvfFirsUiSk7UaiuodGDK2YYG4P+cuEUUmFIwuIemwamxUjiPgeYlu0Nrjt+rVXMD2l3Hhmv6SpbEd6NX1j3fOWWwaJh8Yjj1WB7jn4jeJ88+lrC7Gl8Rlk4pVPzU1U+9WmpCRmmdW8Pi3266F3ChdvbcNsi5AuDmBtHzmv0mMQmoei3E3wtRPuVifB1U/FWjhvRpg+VUd1X9QZLaD1co4QMKIYbdtractfZvbfu3mS0O8ZWY2UklV9kcBfM5TnTwxPQR5sz2ZUinTC7v7xcIqlRLMAuZPDnKHOjcCargcBmx6fqZbkQAADIDIRro3CCmmyN/wBo9Y8m5MZEIQmgQhCAQhCAQhCAQhEs9oHrNaIsTvyHLie+ehOJ/sIq8Ct63ah4fHr642Kqiy1UA2xyDDc69D4WmJ60ai4rAEmqu1SvlWS5pnltcUPQ+BM+j9sRFQqQQQCDkQcwRxBHGB8xaI05VwzXpnI+0hzRu8cD1GcvuhtZ6OIsAdip9xjvP7Dbm+PSWTWL0T4OvdqN8M5z9QXpE9aRyH7pWZ5pf0X46gTsotdR9qk128abWbyv3zNmrq7FJ3wa5numbYPWrFYU7FYMwH2awZXHcx9bzvLVojXrDORtk0j+2Lr4Otx52mMsVa4Tnh8SlQXpsrjmrBh7jOkgIQhKCEXTpFvZBPdu890ksJoS+dRrDkuZ8W3DwiQR+HwzVG2UFz7h1J4CWfRmilpDmx3n5DpO2GREWyAAf5vPGdw4m5MR4yeB5wV+B3/HuitqeMoM0hUJz2rb93P9f1nSAQhCAQhCAQnhMRe/Qe8/pA9L8B/YQC2/WKC2gRAQzzi9Wdyk5tRgNKleNKuLMfvhY2qYGBGVtImR2I0uZNVdFxnV0HeBX8Xp0kWYbQ5MAw8jK7jMRhj7WHon/wCJAfcJda2rV+EZ1dUAeEgob6QwiG4w9NTzCkHzBvHWH1yQZKGH7zn4mWh9R1P2fdPBqKv3YEVR1t2pI4fT9+HujunqYBwjulqtbhGBNDTRMkaOkyYiloC0e0tEWlHSjjSY8p4kznS0dHNPCQOiVZ3V5zShOq04CwYm1t27l+n6RYWewPFa89iGTiN/x756r+BgKhCEDwiewhAIQhAIQgYHJ8QgYKWUM3sgkAm2+w3mLsJRtO6r4h8ZXdaa1FrIi06pqlThiqFSdi/rWaziwNiOZJk7icDW7Ws6KHZh9S5qFez+qC7Gxb74Zrj7/SBN7InhpiQehsJjFdTiKgcbNmA2bXFOgAwsgNzUWud+5h4McPobGIFCOVCiotjUBdgWw5BqEqVarZa6h7ZbSEg+tAtPYiedgJWsXorHOgBqKXBoMrXGwGQqXuoS5e4Y7W7MerlYq0tq5Wr1dvbKALhrAOb7SVXarc22bbLA+zmyLuAsQsX0dZ79HWVuvo7HkW7XgM1dVJ2XBAuKdw5AzbdY2txklo+hiQa3aOuZ+qyDBfWqZ2AX1dk0hsk3urG+cCS+jieiiJG46hiCybD5CnUDFNlD2hA7N9lw11HrerfeRe/CGbCY+p2lMvs/UhSQ6hS7U3A2SF2g212ZJvYWIsRnAtnZiehBKvhNCYlChJD7NNgVNVgGyr2pGwIAY1KJLD2ezsBYAReF0HVQ3sWDYdqbhqgNn22ZRRuCFA229raFlQcDcLNYT0Sp0NA4lbXYMRh9gq7syNUCIqi+/YBUseN2Nt9hZsDhBSpogJIRQtybk2G8nnA7whCAQhCATwiewgEIQgf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5" name="AutoShape 9" descr="data:image/jpeg;base64,/9j/4AAQSkZJRgABAQAAAQABAAD/2wCEAAkGBhMSEBQUEhQVFBUUFRUUFxcXFBUUFBcVFxUVFBQXFBUXHCYeFxkjHBQUIS8gJCcpLCwsFh4xNTAqNSYrLCkBCQoKDQwOFA8PFCkYFBgpKSkpKSkpKSkpKSkpKSkpMikpKSkpKSkpKSkpKSkpKSkpKSkpKSkpKSkpKSkpKSkpKf/AABEIAO8A0wMBIgACEQEDEQH/xAAcAAABBQEBAQAAAAAAAAAAAAAAAgQFBgcDAQj/xABGEAACAQICBwQGBwcCBQUBAAABAgADEQQhBQYSMUFRYRNxgZEHIjKhscEUI0JScpLRYoKissLh8FPxJDNDo9Jjc4OTsyX/xAAXAQEBAQEAAAAAAAAAAAAAAAAAAQID/8QAGhEBAQEBAQEBAAAAAAAAAAAAAAERAjEhEv/aAAwDAQACEQMRAD8A3BmtPZ4REqbG3lAXCEIBCBMqem9cRc08OQTuNTeBzCcCeu7vkFhxmk6dL22seAGbHuAkedPFj6i2HM5nyGUquHJJuSSTmSTcnvJkzhFjVSFTGvb2j4ZRlVqk7yZ0qtGtRpBydogY119l3Hcxt5HL3RNRo1qPIqTo6y1l37NQftDZP5ly/hkrg9a6LZPekf2rbH5xkPG0p71Jz7SXTGnK18xPZnmjtJ1KJ+raw4oc6Z/d+z3rbuMt2idPpW9U+pU+6Tv5lD9oe/mBLKylYQvCUEIQgEIQgEIQgE8LQZrRKLxO/wCHSAuEIQCJdbxUICUbz4z0mIqG3rct/dKLrZrQan1VI2QjNhvYfIH9YCNbtcDUvRoG1Pc7j7fNVP3eZ492+AwcZPHuDM560nMHJvCyDwZjfGadrVCaWCRqjbmdV2gPwncO8+HOUTeldL0aAvVcLyG9j3KM5Ucf6REGVKiW6u2wPyrc+8RSejbHVjtVCiE5k1KhZvHZDfGdj6Ha5/69L8jmPp8VnFekDEncKS9yE+9mMjquvmKG9qf/ANa/K0l9a/RviMFhnxDPSdE2bhS4b1mCA2K23sOMz2pVLb4w1o2qusz4rtBUCgpskbIIuDcG4JPEDzk2HOeRIBtcZ8Ad2/jKBqBWtiiv36bDxUhh8DNDw2VRxzVW97KfgslC6FQHcbx3TH6+PMcjG9TDgm+4/eGR8efjF0qxBs/5hu8R9n4d26JRa9D6eOSVjfgH+T/r58zYLyi0xJ7Q+kdmyP7O5Ty6HpNypidhCEqCEIQCEIhjfLzgeDM9B8ec6TwCewCEIQCEJFaxaW7CiSPbb1V7+J8B8oENrXp32qSmyr/zDzI+z3Dj1y4Skm5uTvY37jy/zj3xzXe5C/vHuByv3m3kZxqCY6qmjiOMI05VBfw/y8daC0e1eutJbjaN2P3UHtN8h1ImVWnVzQYrgtUH1W4DMdoeN7fZG7qbjcDe44fDKihUUKo3BQAB3AT3D0FRVVRZVAAA4Abp0nRkQiKlUKCSQABckmwAG8kncJWcZrqrZYf1x/qH2D1Qb2HXd3wHHpBwna6Lxi/+g7DvQdoP5Z8uYnGqm/M8BPpHR+kW2mFY7dKqClQNuG0Nna6LnYjkb8IwxfoL0VUcMKVSnYglUrPstnuO2SQO4jwgYJq3q1jdJVtnCobL7T3KUqfV359BcngJt2iPR1WwNK7VqmKYrZmLMQg3kJTJJ2bjfcnLcJomjdFUsPSWlQppTpqLBVAAHPvPXeY6tFmjNYS36Y1cWpdqdlfeRuVu/kev+8qVSmVJDAgjIg7xOVmNOmErbOX2fh/aTFISBJj3RmPAIVjkdx5HlLKLZo3G3sjHPh1HKSUrRQg9ZM6Pxm2LH2h7xznSVDyEJ4TaVHjtbv4QRbTxBxP+wi4BCEIBCEIHhmb606X7XEtY+rTui+B9Y+J+Al50/pHsMNVqcVU7P4j6q+8iY99JgSmHF9puZsO5f7lp5UWdsPStTUcdkX7yLn3kxLrOVaM3Eu/o90YFpPXO+odleiIbHza/kJSqqnhv3DvOQHnaaxgMEKNKmi7kRU77CxPffPxmuUp5IvTusdHCJtVWzPsoM3buHAdTYSTBvKh6QdWu2pdtTF6lMZgb3pjMjqRmR4iaqM41v1zr4wlWOxSvlSU5dC5+2fcOUXqZpxbjDvkbns253zKHqOHfbgJXsVI16hUgg2INwRvBGYImJWm64SjeWDRGJy2Cbld3Mrw7yN3lKfqVp8YvDh8u0X1ag5NbeByO/wA5LnFFHDDgfMcRNotcJzw9cOoZdxF50lQSK03oUVluuVQDI8/2W6fCSsIGX17qSrAgg2IO8GN3qS5626D7RTVpj11HrAfaUfMfCUJqk42Y1Pq16A0v2n1bn1gPVP3gOHePfJkAqQy7xu68wehmbriCrAqbEG4PIiaHoTSIxFEOPaHquOTDf4HeO+alLE/Qrh1DDcR49QesN56D3mRuGqbFTZ4VMx0YDP8AMBfvVpKqJ0ZewhCAQhCAQhCBRvSppHYoUqf+o5Y/hpj/AMmWZtTq7RC/eIXzNvnLF6YNIf8AGUkv7FEHxd2+SLKloSttYmiOdRPcQflJRoFRY2qLHjrODrObQ0RhtvFUF51FPgl6h/kmoTPtVad8bT6LUb+HZ/qmhCb58SuYyPQ+4xcGW8Sh4Hf8ZpGNekvVb6NW7WmPqaxO7clTey9AcyPEcJn9afTWmdEU8TQejUF1cW6g71ZeRBsR3T5z1h0PUwtd6NUesh38GU5q69CPmOExY1KVqnrI2CxK1MzTb1aqjil946rvHjzmz1GDqGUhlYBlI3EHMET59eaJ6LtaL/8AB1TzNEnzan8SPEcoGk6Ax+w/Zt7LHLo3LuMs0qVTCzlrBrVVoUVVB65JG2RcWA4D72fHl1mkWfSOlaVBC9aotNebG1+gG8noJD6G10pYksyK60g2wtV7KGbjZd4XMC54m1pkuMNbFV1DM1So5Cgsb2v8ABwGU0jD6JVaCUkHqINnv5k95ufGTUXS0zPXTQ30ettKPq6tyOStvZfmPHlLlq9inzpOS2yLqTv2d2yx4kcDy7rlxrDogYnDvT4kXQ8nGan5HoTFmxYx9qsl9UtN9hiAGPqVLI2eQN/Ubzy7iZX6twSCLEEgjiCDYicKlXhOTdbfWw5KkXs2RB5ODdT3AgZco+weI20Vt1xmORGTA9QQR4Su6p6X+kYSm5N2X6t/xrYX8Rsn96S+BfZqunBx2i9+S1B57Dfvmdtc0jCEJQQhCAQhCBgHpXqk6VrfsrSX/tq39UhdVifpuHv/AKg+cnPSRTvpTE/ip/8A405EaCXZxVA8qtP3sB85Fae6zg6x66Tg6TCnmqa/8WP/AG6nxpy9TMnp+Y6kHzET21QbqlUd1WoP6pZcRp8S68t4lR1Mx1Rq1RXd3GwrDaZmsQxBtc/tD3S4TUQlWvKV6UNTfpmH7Wkt69EEqBvdN7U+/ivXLjLo2Wfn+sVKPk1omlVKsGUlWUhgRvBBuCPGaH6XNS/o1b6VSX6mu3rgbqdY5nuV8z33HETOtm+6YabjqhraMZhwxsKi2WoP2vvAfdbePGSWkqSVqZR91wbjeCOImO6jVqlPGoFNg4YODuKhGc+I2bjrNQONlRz0Xq+lGsXVixI2VuB6t/aNxvy+ctSLYASJ0Ku0S54ZDv4yTrAmyKbNUOwDyuCWbwUMR1AgSmiUGyW5mw7hl8b+UfGJo0gqhVFgoAA5AZCDngJpGS+kjRvY4suvs1xt9A4sKg8bqf3jKc9Wa76T9F9pgC4GdBlqddk+q/ua/wC7MYerOPUyunK9+jDS2zXqUScqi7a/jTf5qT+UTRMRU2Sj/cYE/hb1H8g21+5MK0BpTsMVRqcFqLf8JOy/8LGbnUAYFTuYFT3EEH4zfNZqbhGui65eijHeVAb8Q9VveDHU2yIQhAIQhAxL0j4f/wDpVj94Uz/21HylbpLssG+6Q3kb/KXv0nYS2NVvv0k81Zx8LSoGhMq0xxecHWe6JqbeHpNxKKD3gbJ94M7MkioLWLHth8NUqooYoAbG4BG0Acx3ymUPSNVdgi4YOzGyqjOzMeSqFJM0DS2CFShURsw6MptvzB3dZbdWNVMJg6Y+i0lXaUEv7VRwRcbVQ5nu3dIk1EJqHo7F7fbYmguHBplQhqbdQ3ZGuyhbKPV3XvnuEu8ITaCIXI24cP0i54y3gRetOEWpgsQjqGU0alweYUsviCAfCfPtfBhRYC0+knphlZW4gqeoItMH07otqNV6bDNGK99tx8RY+Mx01FawlfsqyP8AdYHw3H3Ey/fTb8ZQsTSknofS25WOa7uo4eMQrU9FY0IgXl8d5kguOBelbf2tP3nYPuYyhYfS3WWjU+i1euH/AOnSO0TwL2IVR536WHOaRfi1hBV5754ovn5frFSoqGtevej0pVaNSsKjMj0ylIdoRtAqbkeqpF+JEwhsQf8AOcmdbtB1qeOxIWhXZe2qMpShVcFWYuLMq2+1zlSxWPqqxQUWVhv7QFCOOamxmLNVrGjtRMJXoU6m1WHaU0Y2dCLlQTa6c7y9UatlAvewAud5sLXPWYDo7XXSFJFRayKqiwXskawve1yOs1fU7S9TEYOnUqEM5LhiAFuVcjcMhlaTxdXvQFX1ai/dqEjucCp8WaSsrmrdb62oOaI3kzg/FZY5uMiEISghCECi+k3BXFCpyLofEBh/K0ofYzW9csF2mEfmlqg/dOf8JaZn2EzVTmqdf6k0zvRzb8LesPfteUmWWVPRtU06o5MNk949Zf6vOWehigRnIrxkli1Zr3w6rxpk0/BfY/gKechCkf6v1Nmqy8HAP7y/qp/giepVihObVc7AE27gPfDtD90+Y/WbR0hEU6l+lt4i4HlpWNcdTxi1DIQtZRYE+y45MeB5H/BaIQMA0nqhi0bZOGqk/s02cHuZbgxzoz0R46tYuEw686hu/giX95E3aEzOV1SNBeiyhRANarUxB5NZE8l9bzYy5YfCoiBEUKoyCgAAeAnWE0ghCEDy0+dfS3QtpfEH7wot/wBlF/pn0XMJ9K1Da0nVP7FIfwCSjOZrvovz0f3Vqg/lPzmZvhJqvovw9sB31qnwpj5TNVb9Bi2JHWlU9zUj8zLPK3o5bYin3VB7lPylkmp4ghCEoIQhARVphlKncQQe45GZfisCUdkO9SV8jvmpypa16PtUFQbnFj+If2t5TPSqk1CLw2NsbHhHvYyM0rhSpDjccj+IbvMfAzCp7C4+SWEqG4cWAU3ub8N+7hnKTh8cRvk7h8d9Qe/+qWC6q5YXvkc8u4cL55DO+QnoA4Zfl/osfKQ2iNJhiKZP2VKnpvbx3n93pJ/EUVAuMsx/nU2ub9JuMkUnYMRcZ2zOfDLMbwQN/QxzTe9wd48u8Rpy53+am3mTHS+23cv9UoKlaxsOGZzsB3mJTEZgZG/I384lt5/GP5RF4kZXGRyHU57rjPOB2heM1U55EWF7+tw4G5zniLcC1812jdmt5QHVSpbqTkBznL6Qf2fzf2iFBuLcAGAJ5ggi89BO7yVh7gwyMDqmIBsM8+nS9rzpeMqYuAOO0RfO/s8bHfwikBIHE2O8kCwNhu4mA7vMX14pdrpOsB95Ev8AhpoD77zXO14XOzsbe/Puvy4zJsXXFXElwoBaqzXBJuCTbf4TNWKrXwVmI5EjyNpqmpGB2MBR/aDP+ZiR7rSm1NHAGo5AfM2AzsSci3LhNTwmDFOkiDciKv5VA+UgRg6f/EU+i1T/ACD+qT0jMHS+tvyRh+Zl/wDCSc1EEIQlBCEIBGmk8F2tJl471/EN3+dY7hAz4uO6c8QiujLzGXQjNT/nAmPtcMCaVTtB7FQ59H4+e/wMr4xk5WKinp2j3C41Vp7LX48OZ5xGJILX5/GcCkKeYXSW4bRVkN0e27O4uOV5oGiMctemGUrfcwB2rNxAAAy4i/SZgUkpq3ptsLW2syjWDr04EdR8zLKjS1Q7QupsPHrn1vmfCd6Z9YmxGQGfS/6xVCurqGUgqwBBG4gzpOiOFWkc7Zg2O+xBHEHwE59m20GzyvkxGdxbIDId8dwgM1okXsp3EZlb592/zi8PTItcWstt43xzCA0FFjbLcALX32vxG6KCnLI5brsLe7MxzCA1FEjmc9q4sDcixyM8SkwAve4vmCt7E3sb5eUdwgQunq/Y4d3PFOzAvwbIZ887+EzXZRWUqGyIOZG7kAJbteNIbTrSG5PWb8RGQ8Af4pVTTnPq/VddBYbbxSrs3DsSwy9kXY/C3jNKp3sL77Z98rWqGjthTVO9/VX8O8nxNvLrLJtzUDrCpvPcPL/eOI20eb01P3vW8DmPdaOZpBCEIBCEIBCEIDTSej1r0mpvuYb+IPAjqDMg0jTehValUyZTboRwYdCM/wDDNqlW161U+lUtukPr6YOzw213lCfeOveZLBmrYq/x8Y9ouGW/n3ysNiiCQbggkEEWIIyII4GOtHaWCNn7J39OsxYqeKRJSOQtxcZg5gjcQdxESUmVTeqmspoN2dQ3pE5HfsE8fw8x4zQ0qAgEEEEXBGYI53mPlJM6C1jfD2VrvSv7N8x1X9N3dNTpMaOrX7oqNdH6Sp1l2qbBhx5jow4GOp0QQnhlL036W8DhatSi/atUpsVZUpGwYcNpiAd/CBdZ4ZleJ9PlEf8ALwtVvxvTT+Xalj1f1+bFYZKwpqhbbBXaLbJV2W17C+QB3cZNFwV400tpIUKZc79yjm3Af5ynh0igoiq52Ra/jyHMylaW0m1d9o5AZKOQ69TxktwR9ZyzFmNyxJJ5k5zro7Ado+fsjNu7l3n9Z4lG5sJJ0V2RYf7mc2k1TrACwyAiqhLgIN9Q7Hcp9s/lDe6RC1zJ7QOGJvUbjkvd9o+Nh5TcqJhVtPYQm0EIQgEIQgEIQgEIQgZz6SfR+awbE4Vb1QL1KY/6oH2lH+oBw+0Ou/Hfpc+qJnXpC9FwxW1iMKFSvvZNyVevJanXcePOBnWrms4pkU6x+rJyb/TPX9g8Rw3jkbk1P5HmLHMEEbwRMrr4VqbFailGU2KEWYHkQd0nNXdbDRtTq3ajwt7VP8HNea+IzvfFirsUiSk7UaiuodGDK2YYG4P+cuEUUmFIwuIemwamxUjiPgeYlu0Nrjt+rVXMD2l3Hhmv6SpbEd6NX1j3fOWWwaJh8Yjj1WB7jn4jeJ88+lrC7Gl8Rlk4pVPzU1U+9WmpCRmmdW8Pi3266F3ChdvbcNsi5AuDmBtHzmv0mMQmoei3E3wtRPuVifB1U/FWjhvRpg+VUd1X9QZLaD1co4QMKIYbdtractfZvbfu3mS0O8ZWY2UklV9kcBfM5TnTwxPQR5sz2ZUinTC7v7xcIqlRLMAuZPDnKHOjcCargcBmx6fqZbkQAADIDIRro3CCmmyN/wBo9Y8m5MZEIQmgQhCAQhCAQhCAQhEs9oHrNaIsTvyHLie+ehOJ/sIq8Ct63ah4fHr642Kqiy1UA2xyDDc69D4WmJ60ai4rAEmqu1SvlWS5pnltcUPQ+BM+j9sRFQqQQQCDkQcwRxBHGB8xaI05VwzXpnI+0hzRu8cD1GcvuhtZ6OIsAdip9xjvP7Dbm+PSWTWL0T4OvdqN8M5z9QXpE9aRyH7pWZ5pf0X46gTsotdR9qk128abWbyv3zNmrq7FJ3wa5numbYPWrFYU7FYMwH2awZXHcx9bzvLVojXrDORtk0j+2Lr4Otx52mMsVa4Tnh8SlQXpsrjmrBh7jOkgIQhKCEXTpFvZBPdu890ksJoS+dRrDkuZ8W3DwiQR+HwzVG2UFz7h1J4CWfRmilpDmx3n5DpO2GREWyAAf5vPGdw4m5MR4yeB5wV+B3/HuitqeMoM0hUJz2rb93P9f1nSAQhCAQhCAQnhMRe/Qe8/pA9L8B/YQC2/WKC2gRAQzzi9Wdyk5tRgNKleNKuLMfvhY2qYGBGVtImR2I0uZNVdFxnV0HeBX8Xp0kWYbQ5MAw8jK7jMRhj7WHon/wCJAfcJda2rV+EZ1dUAeEgob6QwiG4w9NTzCkHzBvHWH1yQZKGH7zn4mWh9R1P2fdPBqKv3YEVR1t2pI4fT9+HujunqYBwjulqtbhGBNDTRMkaOkyYiloC0e0tEWlHSjjSY8p4kznS0dHNPCQOiVZ3V5zShOq04CwYm1t27l+n6RYWewPFa89iGTiN/x756r+BgKhCEDwiewhAIQhAIQgYHJ8QgYKWUM3sgkAm2+w3mLsJRtO6r4h8ZXdaa1FrIi06pqlThiqFSdi/rWaziwNiOZJk7icDW7Ws6KHZh9S5qFez+qC7Gxb74Zrj7/SBN7InhpiQehsJjFdTiKgcbNmA2bXFOgAwsgNzUWud+5h4McPobGIFCOVCiotjUBdgWw5BqEqVarZa6h7ZbSEg+tAtPYiedgJWsXorHOgBqKXBoMrXGwGQqXuoS5e4Y7W7MerlYq0tq5Wr1dvbKALhrAOb7SVXarc22bbLA+zmyLuAsQsX0dZ79HWVuvo7HkW7XgM1dVJ2XBAuKdw5AzbdY2txklo+hiQa3aOuZ+qyDBfWqZ2AX1dk0hsk3urG+cCS+jieiiJG46hiCybD5CnUDFNlD2hA7N9lw11HrerfeRe/CGbCY+p2lMvs/UhSQ6hS7U3A2SF2g212ZJvYWIsRnAtnZiehBKvhNCYlChJD7NNgVNVgGyr2pGwIAY1KJLD2ezsBYAReF0HVQ3sWDYdqbhqgNn22ZRRuCFA229raFlQcDcLNYT0Sp0NA4lbXYMRh9gq7syNUCIqi+/YBUseN2Nt9hZsDhBSpogJIRQtybk2G8nnA7whCAQhCATwiewgEIQgf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7" name="AutoShape 11" descr="data:image/jpeg;base64,/9j/4AAQSkZJRgABAQAAAQABAAD/2wCEAAkGBhQQERUUEBQVFBUVFBcUFhYVFBQUFRUVFRUVGBQWFBUXHCYeGBokGhUVHy8gJCcqLCwuFh4xNTAqNSgrLCkBCQoKDgwOGg8PGiwkHyQqLywsKSksLCksLCkpLCwpLCwsKSwsKSwsLCwsLCwsLCwsLCwsLCwsLCwsLCwsLCwsLP/AABEIAOAA4AMBIgACEQEDEQH/xAAcAAEAAgMBAQEAAAAAAAAAAAAABQYDBAcCAQj/xABAEAABAwEEBwQGCAUFAQAAAAABAAIDEQQFITEGEkFRYXGBBxMikTJCUqGxwRQjYnKistHwFTNDgpJjc7Ph8ST/xAAaAQACAwEBAAAAAAAAAAAAAAAABAIDBQEG/8QALBEAAgIBAwMDAwMFAAAAAAAAAAECAxEEEjEhQVEiMmEFE3EUgbEjM5Gh8P/aAAwDAQACEQMRAD8A7eiIgAiIgAiIgAiKPvS/I7P6Rq7YxtNbmdw4n3rjaSyzqWSQWOe1MjFZHNYN7nBo8yqZbdKJJMnd23cw49X5+Wqo9trANaCu84u6uOJSstVFcdS1Ut8l2fpDAP6gd9wOf+QFfG6Rwe2RxdHI0ebmgKni8uKyx3jxVf6t+CX2UXSz3pFIaMlY47mvaT5A1WyqQbU1+DwHD7QDvit6wXh3foGg9mpLegJoOlFOOqXdEXU+xaUUfZ74a70hTliFvseCKg1CZjOMuGVOLXJ9REUzgREQAREQAREQAREQAREQAREQAREQARFT9MNMxA0shPjNRrbqZ05ZV34bDSuyyMFlkoxcnhGzpRpcIKxxEGT1jmGfq74KhzXkXEkkkk1JJqSd5KhJbeSak4la7rasuy12PqOwrUSdNvXz6eoAWsk0GJOwK13PoVLI0PnPdtOIaKF557G+88FUTNUXgvjr8Y30ntHNwUxabhjYKNaObvEfM/JU6/bszwVcbE3gm4PGSdh0nhP9aP8AzaPmpWzXoHCrXAjeCCPMLkbLtofHgNg2n9FatG/q43EUAL6U5NGP73K547FeGdDgt6lbFehacD+hXJbXpq+z2h7HMa+MEFtCWPDXNa6lcQ6mttFcM1aLj0oitH8p3ipUsd4XjedXaOLSRyVm2UeqK3hnTYL5Y4hrvCXYCuRPsg7+Bz2VW+qLDag4UdQgihBxBHEKYu6+TFRsrtaPISONXM3CUnNu55xHre0nKdRu6S5KJ146osSIibKQiIgAiIgAiIgAiIgAiIgAiKL0gvXuI/D6bsG8N7unxIULJqEXJ9iUYuTwiK0r0jEYcxrqBoPePGYG1reP/i49eV7GV5ccNgGxrRk0fvOp2qW0yvM+GJpz8b/Pwg9anoFVhHVYjslY98v+RpKCgtqPb7SSvkTHvcGsBc5xAAAqSSaAAb17bCuo9lmiYa36XKPEathB2Nyc/mcQOAO9Tqg7JbUcnJQjkxaM9lkjKPtLww7Qyjn8tY+Fo5A14ZLoVluyONoa0VA9o6x962kWtGmEeEZ8rJS5MX0Vnst/xCren10xmwWh7I2B7Ga4cGNDhquBdQgV9EEdVYbbeEcLdaRwaNlczyGZUJ/G2WwS2emqJY3sYT61WEEEbDSpA3AqNjrXoeMslFS9y4Rw2zWMu8TsAMSTgANpJWCbTOBh7qNr5PEPEwCmtiKNaaF1dbPDLarDfnY7es72s17P3JOOpI8NaPaeHMDnnkD0XRtBuymyXWA8DvrRTGZ4FRv7puUY44njsS9Wkx1n/gtsv7ROC3rbRNJrgOGABDhquBbgQRU0yC1GPLSCCQQagg0IIyIIyPFfo7THs3s14guI7qemEzAKncJG5SDnjuIXB9JdFZ7vl7u0MpWuo8VMcgG1jviDiK4jJSnW48cBGakTdxdoLmkNtI1hl3gHi5vaPS5jHmc+j3feLXtDmkOa4VBGIIPxC4MrDolpBJZn0oXROPibuPtM47xt96XnHuWI7tc1590RG8/VkgMJ/pk4CMn2Tk07DRu1qsi4zpHpUGw93C6rpW4uHqsOB5OOI4Y7aK5dm+mX0yLuZjWeIZnOVmQf94YB3Q7cGtPdu9MuSiyvHVF0RETZQEREAEREAEREAEREACud37enfTOdXwjwt+6NvXE9Vb9J7f3NmeRm7wDm7P3ax6Ll152jVifTdQdcPmsj6hZlqtflj2khzNlWt0veyvfvOHIYD3JHAskUK2o4Um2NYPdz3SbRNHE3N7g2u4esegqei71ZrO2NjWMFGtaGtG4AUC5z2Z3brTvlI/lsoPvSEj8rXf5LpS1dFDEN3kQ1Msyx4CrOkWl4hBZZwJJMqn+WznT0jwHnsU7eVlMkZa0kHgaV4HgVUZLp4Lmrvsr6QX7hRXCXWTKrBaJJHOdaHl8hd6TtrTsFMAAdgwx5qQDy0AtNCCCCMwRiD5qRmuYEUI/fBR00RYC12Y942Ec/1WLNyb3Pk0Y7fajoNx3sLTCHjP0Xjc4Z9No4FSC5bo5pB9EtHjP1UlGv3N9l/SuPAldSBXoNNd92Ge/cy7q9ksBR9+3DDbYXQ2hgex2P2mu2OY71XDf8qhSCJkpPzvf/AGcy2KfUf44yaxyUoHN3OGxw2jqMFIXXo5lgu3XjdzLRGWSCoOI3gjIjiqq24zG4tIy8iNhCx9ZXOL9PDH6Jxa68lHvjRPwd5GMWirwNo9ocRt4csYW7JZLLMyaI0cw1G4ja08CKg8118sZEKvIHxVAvSyxmV3c4NrUN9muYHCuXkl4uUFkt6SeDrVz3oy1QsljyeK02tOTmniDULcXOez68jDKYHHwS4t4SAfMCnMBdGW1TarI7jPshslgIiK4rCIiACIiACIiAKV2g23xRR7gXnqdVvwd5qg3rJVoG93wBP6Kx6b2rWtkg9kMb5NBPvcVV7SalvU/Beevluuk/n+DWqWK0jBFEtuOJIo1uRRKhstL/ANndl1bM53tyu8mhrfiHeatKhtDo6WOLjru/ykefmplejpWK4r4Mex5m/wAhQmkc/cN73Vq2tH8K5O5Vw8lNrxPA17XNeA5rgWkHIgihBXbIKccM5GW15KZFpTC7MU6rFedohnZ4HUeMq7d7T+81QtLbrku+0mMkljvFE4+syuRPtNOB6HaFFx304bVjyjh7ZIfj5RN3ltV47NdK+/YbNKfrIh4Cc3xDDqW4DkRxXN2Xl3oIPpDHmP8ApR8N4vs87JYjqvY7WafiDvBFQRuJXNPN0z+CVsfuRP0ivEs4YKuNFQ5u0fvgzuRqBzAXE4uD/WaDuBwrtWSG9nTNcKmlPEeB2dfhVaNmqUfaJxpb5Lhd15snaTGcjQg4EbqjiMVjvpju6c6MVe0EgbTTMDjuVGs1pfDL3kZodoOTm7Wu/XYcefQ7LaBIxrxUBzQccxVcovjqYNPk7bU6pZXBxC+NKXSE4qEs18lkrXnEA+Ib2nPr8wFO9pWjhstsLmCkU9ZGbmur9Y3oSHcngbFXLPYqrPsWyTixuGJLKOgMhycw7nNcPNpHuK6Xdls76Jj94x4OGDh51XMNGpNaEMOceH9hxb5YjkArlota9VxiOTvE3mMx1GPRd0Vmy3Y+Gc1MN0N3dFnREW4ZoREQAREQAREQBxnSeetrn/3Xj/E0+SiojV/Q/Fq2NJJP/rtH+/L/AMjlpWB9ZOh+X6Lzc/c2bEfaiWhYtyGNYYWLehYl2y1F+0Xnb9FhGs2oYARUVrU1wUxVcudC3a1p5gFeY3CN7XgAFr2uqABg1wJ+C1avqK6Rcf8AYjPScvJ1NERa4gQOmei7bwsxjNBI3xxOPqvpkT7LhgfPMBcGtF2vjcWvBa5pLXA5gg0IPVfpdUTtC0VD/wD6YxiKCUDaBg1/MZHhTckdXVlb12GaJ4e1nH2RuaQRmEtRqQd/7opK8LTFDg9w1vZGLuo2daKJbbu+1qN1Q0AiuJJLmjlkTgs+KclnA42kWDRyASENdWldhoV0+x3K2GIMYScdYuNKknfTcKDouaaJ/wAxvNdkYMByXcZWCuTwyFjuzWe1vtOp0zPuBVwa2goMhgoy7IgZHvPq/VtHMNe49atH9vFSZetLS0quOfIpdY5v8Fd09uQWmyOoKviPet3+EeMdWk9QFy+z2FdyNDh7lzO13aIZHs9lxA5Vw91En9Rjhqa/AzpJZzE07sj7twOzI8j+69FY2kxuDxmwh3OmJHUVHVQUjxSmzJWCwv7yJjtpaK/eGDveCs6tvnwNTLkx4IBGIIqORyX1R9wyVhaNrCY+jTRv4dU9VIL00ZbkmY7WHgIiKRwIiIAIURAHBtMfDbrSP9Zx/wAvEPzKNuyb65nEkeYKmu1CHu7xl+22OQdWBh97CqpBaNV7Xey4HyIKwrY4nJGpB5imXyELfiC0oVvRLOY0ik6R262i3GGyukdrta5kbGB5xFDQUOFQccgr3ox2f2l3dvvCZwODjE3u64bHuZ4c9xKmdDZg2eRvtxgg/wC241HlIPJW+PGp35cgvQaSFcqoywsmVfKUZtZPjm4iuPDYOKOGIrjw+a+sxqeg5BfAcSeg+fv+CeFj059MM+S0NIY3PsloawHWMEobv1jG4ClONFuitOJPluXx4wpspifkhgfnm4NCe9Y976nVIAIy1jmOIorPZtCddtI2HwnWJ1TQ6nqioxJyV6tjIrL3uv4Yw1r2gNoBRxwHHFVK06eHuT9Hb45Hk+HEhjR4a881iOM9/q7GipLb0IfRCzn6VQtpquJIAqGkHAVyArTNdJF6UIaQak6tNtVzbRy+oY2EWjXaZJi5zowDQ19F+3HeAdqu0MEkodLECXyYMGIDGna5xwBOGGdAoyjPd6Ud9OPUWe7D4pHHAHV6kAg0/Ct9pzJ28DkMlqXdYjFCyIkuIHicdrjiTjxyHJbjziB+6D9hbVcXGKTM+Ty3grWmOmbbta0mJ8rpNYtpRrRqaoOs44+sMgVQby09LpGa8LA6gc9oq6r3AZ7SaUXRtKdHPp3d4gd08v8AECQ40wGGNKgHouZ37oBabOTNNaIyH67SIY3B/iGJaXuqCBXGqWvjKXu9pdVKK45LTcM0Fra98kUbTrCgOrlqNBptGLThsqp2z2VjG6sQAaK4NNQCSSfeSeq4udFWSsGD3tj1na8u17tWozocGtFMVfezCziGOaOgaNdjwAKDxNc0/kCRnGC6RYx6sZZebkNHyt36knmCw/8AGPNS6iLEKTj7Ub/wujI/M5S609O/6aE7PcERFeVhERABERAHJ+2qwUls8w9Zj4jzaQ5v53+S5qAu69qN1d/d7yBV0LmzDk2of+Bzj0XEGxrK1UcTz5H6HmBcrltGvEw7aUPNuB+CmIXKr6NyUDm8dYdcD8ArHC9ZNkcMdi8okLvtPdTRybGvGt91wLX+QcT/AGro4C5jmFfritnewMJzA1Xc24e/A9VqfTbOa3+RLVw4kSAFEARFriB81V9IREAad7XRHaojFM3WY7iQQRkQRiCFTZOySMmn0mbu/YDYgSNxc1oB6tV+RQlCMuUSUnHghrm0Qs1kA7qMEj13+N/mculFMFq+opKKXBxtvk8H0hup717oiLpwUVf0xirGwildfcDhqu3qwKNv2LWY0far7j+qX1P9qRbS8TRQ5LCX+kSfgOQ2LEyT6PLhhrMHuc79VaRYVTdNX93aGD/SH53rDhBqWWaMpprBbrhvPvJ4xXY/8tfkrcuXaB2vXtkY+y8/hI+a6itvS+wz7liQRETJSEREAEREAeJ4Q9rmuFWuBaRvBFCPIr8/3jczrPNJC7ON5bXeB6LuraHqv0GqH2hXBWRloaMwI38x6B8qjoEpqobo58F9MsPBQbsh1Xjjh5/90U3G+i9WW7K7FkvSzGNwccnD8Qz88D1Kx7Y5WR+uXXBljkVi0VvQRv1HHwvy4O2eeXkqjHKthkyoqm6pqaLZxU47WdYRQ2jN9/SI6OP1jKB3Eeq/rQ14g8FMr08JqcVJGNKLi8MIiKZEIiIAIiIAIiIAKA0mvxsDmNNKkF3StB8Cp9cU0+0g7y3Shp8MZEQ/s9L8Zf5JbVSxAupjmRbX6YDZRUXTO9++tIO6Jo8y53wcFEG8Sdq0rRaNd5dvy5AAD3ALLyOqOC/9lDNe2F3sQvPVzmAfNddXM+xeyeC0Sna5kQ/tBc787V0xaumWK0JXP1hERMFIREQAREQAWG2WQSscx2ThTluPQ0KzIuNZ6AVeC5tQ0dsXi+7rE0JY0eIeJn3hs64jqp+8IcNYbM+SiHzLHuhse1jtb3dTmzZKZrM2Zb+lV2arjMz0XHxjc72uR+PNQLZlnuI6nknbrvZ1nlbI3ZgRsc0+k0/vMArqNhtrZo2yRmrXCo+YPELionU7ovpUbK+jqmJx8Q2tPtN+Y2p3Saj7T2y4/gXvq3rcuTqiLHZ7Q2RocwhzXCoINQQdyyLcM0IiIAIiIAIiIAjNJb6Fjsss5zY3wj2nnBjeriOlV+c3uc4kuqSSSScyTiSeZxXR+0y/vpMogjNY4SS4jJ0uIPRoqOZdwVMjsBJAAqTgFk6q5SltXYfor2xy+5HwwmhcchgPvHL3VPQLE5lFMWqICjW4hu32ifSdyNABwA21WCy3c6aRkTB4nuDG83GleW3olc5eC/5Oxdl1g7q7oyc5XPlP9xo38LWq2rBYbI2GNkbPRYxrByaAB8FnW9CO2KRlyeW2ERFIiEREAEREAEREAFXb4shjNR6J9x3KxLxNCHtLXCoOBCovpVscdyyuex5KPO8OBBxBFCDtCpF83cYHVbiwnA7j7J/eKvN93c6zu3sPou+R4/FQVqlDgWuAIOBB2rz0t0JbZI1Y4ksoqYnX3v15vOxGE1HiYTQO2g+y/cdxyNMNoGj36s2nMlr0b0zksTqDxxE1dGT5lh9U+47d66rcukENsZrQvBp6TTg9vBzfnkvz6Z17st5vheHxPcxwyc00P/nBN0aiVfR9UUWUqfVcn6QRc30S7UHy1ZaWaxaB9ZHQE1w8TDhXkRyV7sV9Qzfy5Gk+yTqu/wATQrThfCfRPqJSrlHlHie+Q3Jj3cgB8So+XSZ4OEBpUVJfSgriaBvzXKbx0htdntErA99GSyNGJya9wHuASPtCtTczXmAVny1NmcZx+w1GmPg6fdGmRnnbGYwwOrjrVNQCQKU4LFphpV3TTDAfrDg5w/pg7vt/DPcqfZ5TqtkYS00DgRgRgDgvLoxz9/mUu9bY4OPfz8Fv6aO7PYihZF8e2gIG3AnhuH7+akJI1ryRJRSGMEVJErp2X6Pa0jrS8YMqyPi8jxOHIGn9x3KCu653WmVsUebjidjWj0nHgB+i7Dd1gZBEyKMUawUG/iTxJqTzWjoqt0t74QpqZ7VtRsoiLYM8IiIAIiIAIiIAIiIAIiIAx2mztkaWvAc0ihBXONKtGZLNV7Kvi35uZ98bvtedNvS0IS91EbV158ltdrg+hwOW255EEUIOII3EbsvIHMBQ9os+NYzUZlpNXN5e0OOY27z1nSrsxZPV9kIhkzLD/KceFMYzyqOG1chv67rRY36tojfE6vhJ9F1NrHjB3Q+Sz3p5Q6PgbVykYwwlehAVrWW+xWkor9oZ9Rt5jHmp6yRtkFWEOHDZzGY6qtwaJqWTd0Ss9HScm/EqziJRVwQarncQPj/2pguSFvuGIcGGSwRuxc0E79qxfweH2B5n9VsF6+d4oZfklhHpkIAAAoAKAcF8dEgevYcuHTVkiWD6OXENaCSTQAYkk5AKWs9gfM7VjaXHbuHFxyA/eKuNxaNss/idR8hHpbG1zDB88zwyTmm007nnt5KLro1r5PGi2jossdXUMr/SO4bGg7h7z0U4iL0EIKEdsTKlJyeWERFMiEREAEREAEREAEREAEReXIA+ly+F68FY3qOTuDIZVr2xkcrCyVjZGHNr2hzTzacCvDwVryAqDkSUSmX52RWKaroC+zO3MOvH/g/Ecg4BU+1dklshdrWeaKSmRDnQv8iCPxLrErXLTlY9Lya8F0c+TnFjs16Wc/WWXvRlVr4tbzY/HyUxBaZ3enZLQw/da4ebXV9ysUscmxaskM2wpOyuEnlxGYyku5otssh/pydWOC9NsEpyjd5U+K22QzbVtwxybVUqI/JN2teDUs9wyuzDW/ecPg2qmrDozGMZXl/Bvgb1PpHzC8xMetyJrkzXp611xn8lE7JvuS9m1I2hrAGtGwCgWcTKMjBWwwFaEZCrRvB6+hy12rIFNMhgyovIXpSOBERABERABERABERABERAHyi+Fi9IgDwYl4NnWZFzCO5NY2QLwbCFuIubUGWaJu8Lz/DRuUgi5sR3cyP/AIcNy9C7wt5EbEG5mmLCF7FkC2UXdqOZZhFnXoRLIi7gMnnUX0BfUXTgREQAREQAREQB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9" name="AutoShape 13" descr="data:image/jpeg;base64,/9j/4AAQSkZJRgABAQAAAQABAAD/2wCEAAkGBhQQERUUEBQVFBUVFBcUFhYVFBQUFRUVFRUVGBQWFBUXHCYeGBokGhUVHy8gJCcqLCwuFh4xNTAqNSgrLCkBCQoKDgwOGg8PGiwkHyQqLywsKSksLCksLCkpLCwpLCwsKSwsKSwsLCwsLCwsLCwsLCwsLCwsLCwsLCwsLCwsLP/AABEIAOAA4AMBIgACEQEDEQH/xAAcAAEAAgMBAQEAAAAAAAAAAAAABQYDBAcCAQj/xABAEAABAwEEBwQGCAUFAQAAAAABAAIDEQQFITEGEkFRYXGBBxMikTJCUqGxwRQjYnKistHwFTNDgpJjc7Ph8ST/xAAaAQACAwEBAAAAAAAAAAAAAAAABAIDBQEG/8QALBEAAgIBAwMDAwMFAAAAAAAAAAECAxEEEjEhQVEiMmEFE3EUgbEjM5Gh8P/aAAwDAQACEQMRAD8A7eiIgAiIgAiIgAiKPvS/I7P6Rq7YxtNbmdw4n3rjaSyzqWSQWOe1MjFZHNYN7nBo8yqZbdKJJMnd23cw49X5+Wqo9trANaCu84u6uOJSstVFcdS1Ut8l2fpDAP6gd9wOf+QFfG6Rwe2RxdHI0ebmgKni8uKyx3jxVf6t+CX2UXSz3pFIaMlY47mvaT5A1WyqQbU1+DwHD7QDvit6wXh3foGg9mpLegJoOlFOOqXdEXU+xaUUfZ74a70hTliFvseCKg1CZjOMuGVOLXJ9REUzgREQAREQAREQAREQAREQAREQAREQARFT9MNMxA0shPjNRrbqZ05ZV34bDSuyyMFlkoxcnhGzpRpcIKxxEGT1jmGfq74KhzXkXEkkkk1JJqSd5KhJbeSak4la7rasuy12PqOwrUSdNvXz6eoAWsk0GJOwK13PoVLI0PnPdtOIaKF557G+88FUTNUXgvjr8Y30ntHNwUxabhjYKNaObvEfM/JU6/bszwVcbE3gm4PGSdh0nhP9aP8AzaPmpWzXoHCrXAjeCCPMLkbLtofHgNg2n9FatG/q43EUAL6U5NGP73K547FeGdDgt6lbFehacD+hXJbXpq+z2h7HMa+MEFtCWPDXNa6lcQ6mttFcM1aLj0oitH8p3ipUsd4XjedXaOLSRyVm2UeqK3hnTYL5Y4hrvCXYCuRPsg7+Bz2VW+qLDag4UdQgihBxBHEKYu6+TFRsrtaPISONXM3CUnNu55xHre0nKdRu6S5KJ146osSIibKQiIgAiIgAiIgAiIgAiIgAiKL0gvXuI/D6bsG8N7unxIULJqEXJ9iUYuTwiK0r0jEYcxrqBoPePGYG1reP/i49eV7GV5ccNgGxrRk0fvOp2qW0yvM+GJpz8b/Pwg9anoFVhHVYjslY98v+RpKCgtqPb7SSvkTHvcGsBc5xAAAqSSaAAb17bCuo9lmiYa36XKPEathB2Nyc/mcQOAO9Tqg7JbUcnJQjkxaM9lkjKPtLww7Qyjn8tY+Fo5A14ZLoVluyONoa0VA9o6x962kWtGmEeEZ8rJS5MX0Vnst/xCren10xmwWh7I2B7Ga4cGNDhquBdQgV9EEdVYbbeEcLdaRwaNlczyGZUJ/G2WwS2emqJY3sYT61WEEEbDSpA3AqNjrXoeMslFS9y4Rw2zWMu8TsAMSTgANpJWCbTOBh7qNr5PEPEwCmtiKNaaF1dbPDLarDfnY7es72s17P3JOOpI8NaPaeHMDnnkD0XRtBuymyXWA8DvrRTGZ4FRv7puUY44njsS9Wkx1n/gtsv7ROC3rbRNJrgOGABDhquBbgQRU0yC1GPLSCCQQagg0IIyIIyPFfo7THs3s14guI7qemEzAKncJG5SDnjuIXB9JdFZ7vl7u0MpWuo8VMcgG1jviDiK4jJSnW48cBGakTdxdoLmkNtI1hl3gHi5vaPS5jHmc+j3feLXtDmkOa4VBGIIPxC4MrDolpBJZn0oXROPibuPtM47xt96XnHuWI7tc1590RG8/VkgMJ/pk4CMn2Tk07DRu1qsi4zpHpUGw93C6rpW4uHqsOB5OOI4Y7aK5dm+mX0yLuZjWeIZnOVmQf94YB3Q7cGtPdu9MuSiyvHVF0RETZQEREAEREAEREAEREACud37enfTOdXwjwt+6NvXE9Vb9J7f3NmeRm7wDm7P3ax6Ll152jVifTdQdcPmsj6hZlqtflj2khzNlWt0veyvfvOHIYD3JHAskUK2o4Um2NYPdz3SbRNHE3N7g2u4esegqei71ZrO2NjWMFGtaGtG4AUC5z2Z3brTvlI/lsoPvSEj8rXf5LpS1dFDEN3kQ1Msyx4CrOkWl4hBZZwJJMqn+WznT0jwHnsU7eVlMkZa0kHgaV4HgVUZLp4Lmrvsr6QX7hRXCXWTKrBaJJHOdaHl8hd6TtrTsFMAAdgwx5qQDy0AtNCCCCMwRiD5qRmuYEUI/fBR00RYC12Y942Ec/1WLNyb3Pk0Y7fajoNx3sLTCHjP0Xjc4Z9No4FSC5bo5pB9EtHjP1UlGv3N9l/SuPAldSBXoNNd92Ge/cy7q9ksBR9+3DDbYXQ2hgex2P2mu2OY71XDf8qhSCJkpPzvf/AGcy2KfUf44yaxyUoHN3OGxw2jqMFIXXo5lgu3XjdzLRGWSCoOI3gjIjiqq24zG4tIy8iNhCx9ZXOL9PDH6Jxa68lHvjRPwd5GMWirwNo9ocRt4csYW7JZLLMyaI0cw1G4ja08CKg8118sZEKvIHxVAvSyxmV3c4NrUN9muYHCuXkl4uUFkt6SeDrVz3oy1QsljyeK02tOTmniDULcXOez68jDKYHHwS4t4SAfMCnMBdGW1TarI7jPshslgIiK4rCIiACIiACIiAKV2g23xRR7gXnqdVvwd5qg3rJVoG93wBP6Kx6b2rWtkg9kMb5NBPvcVV7SalvU/Beevluuk/n+DWqWK0jBFEtuOJIo1uRRKhstL/ANndl1bM53tyu8mhrfiHeatKhtDo6WOLjru/ykefmplejpWK4r4Mex5m/wAhQmkc/cN73Vq2tH8K5O5Vw8lNrxPA17XNeA5rgWkHIgihBXbIKccM5GW15KZFpTC7MU6rFedohnZ4HUeMq7d7T+81QtLbrku+0mMkljvFE4+syuRPtNOB6HaFFx304bVjyjh7ZIfj5RN3ltV47NdK+/YbNKfrIh4Cc3xDDqW4DkRxXN2Xl3oIPpDHmP8ApR8N4vs87JYjqvY7WafiDvBFQRuJXNPN0z+CVsfuRP0ivEs4YKuNFQ5u0fvgzuRqBzAXE4uD/WaDuBwrtWSG9nTNcKmlPEeB2dfhVaNmqUfaJxpb5Lhd15snaTGcjQg4EbqjiMVjvpju6c6MVe0EgbTTMDjuVGs1pfDL3kZodoOTm7Wu/XYcefQ7LaBIxrxUBzQccxVcovjqYNPk7bU6pZXBxC+NKXSE4qEs18lkrXnEA+Ib2nPr8wFO9pWjhstsLmCkU9ZGbmur9Y3oSHcngbFXLPYqrPsWyTixuGJLKOgMhycw7nNcPNpHuK6Xdls76Jj94x4OGDh51XMNGpNaEMOceH9hxb5YjkArlota9VxiOTvE3mMx1GPRd0Vmy3Y+Gc1MN0N3dFnREW4ZoREQAREQAREQBxnSeetrn/3Xj/E0+SiojV/Q/Fq2NJJP/rtH+/L/AMjlpWB9ZOh+X6Lzc/c2bEfaiWhYtyGNYYWLehYl2y1F+0Xnb9FhGs2oYARUVrU1wUxVcudC3a1p5gFeY3CN7XgAFr2uqABg1wJ+C1avqK6Rcf8AYjPScvJ1NERa4gQOmei7bwsxjNBI3xxOPqvpkT7LhgfPMBcGtF2vjcWvBa5pLXA5gg0IPVfpdUTtC0VD/wD6YxiKCUDaBg1/MZHhTckdXVlb12GaJ4e1nH2RuaQRmEtRqQd/7opK8LTFDg9w1vZGLuo2daKJbbu+1qN1Q0AiuJJLmjlkTgs+KclnA42kWDRyASENdWldhoV0+x3K2GIMYScdYuNKknfTcKDouaaJ/wAxvNdkYMByXcZWCuTwyFjuzWe1vtOp0zPuBVwa2goMhgoy7IgZHvPq/VtHMNe49atH9vFSZetLS0quOfIpdY5v8Fd09uQWmyOoKviPet3+EeMdWk9QFy+z2FdyNDh7lzO13aIZHs9lxA5Vw91En9Rjhqa/AzpJZzE07sj7twOzI8j+69FY2kxuDxmwh3OmJHUVHVQUjxSmzJWCwv7yJjtpaK/eGDveCs6tvnwNTLkx4IBGIIqORyX1R9wyVhaNrCY+jTRv4dU9VIL00ZbkmY7WHgIiKRwIiIAIURAHBtMfDbrSP9Zx/wAvEPzKNuyb65nEkeYKmu1CHu7xl+22OQdWBh97CqpBaNV7Xey4HyIKwrY4nJGpB5imXyELfiC0oVvRLOY0ik6R262i3GGyukdrta5kbGB5xFDQUOFQccgr3ox2f2l3dvvCZwODjE3u64bHuZ4c9xKmdDZg2eRvtxgg/wC241HlIPJW+PGp35cgvQaSFcqoywsmVfKUZtZPjm4iuPDYOKOGIrjw+a+sxqeg5BfAcSeg+fv+CeFj059MM+S0NIY3PsloawHWMEobv1jG4ClONFuitOJPluXx4wpspifkhgfnm4NCe9Y976nVIAIy1jmOIorPZtCddtI2HwnWJ1TQ6nqioxJyV6tjIrL3uv4Yw1r2gNoBRxwHHFVK06eHuT9Hb45Hk+HEhjR4a881iOM9/q7GipLb0IfRCzn6VQtpquJIAqGkHAVyArTNdJF6UIaQak6tNtVzbRy+oY2EWjXaZJi5zowDQ19F+3HeAdqu0MEkodLECXyYMGIDGna5xwBOGGdAoyjPd6Ud9OPUWe7D4pHHAHV6kAg0/Ct9pzJ28DkMlqXdYjFCyIkuIHicdrjiTjxyHJbjziB+6D9hbVcXGKTM+Ty3grWmOmbbta0mJ8rpNYtpRrRqaoOs44+sMgVQby09LpGa8LA6gc9oq6r3AZ7SaUXRtKdHPp3d4gd08v8AECQ40wGGNKgHouZ37oBabOTNNaIyH67SIY3B/iGJaXuqCBXGqWvjKXu9pdVKK45LTcM0Fra98kUbTrCgOrlqNBptGLThsqp2z2VjG6sQAaK4NNQCSSfeSeq4udFWSsGD3tj1na8u17tWozocGtFMVfezCziGOaOgaNdjwAKDxNc0/kCRnGC6RYx6sZZebkNHyt36knmCw/8AGPNS6iLEKTj7Ub/wujI/M5S609O/6aE7PcERFeVhERABERAHJ+2qwUls8w9Zj4jzaQ5v53+S5qAu69qN1d/d7yBV0LmzDk2of+Bzj0XEGxrK1UcTz5H6HmBcrltGvEw7aUPNuB+CmIXKr6NyUDm8dYdcD8ArHC9ZNkcMdi8okLvtPdTRybGvGt91wLX+QcT/AGro4C5jmFfritnewMJzA1Xc24e/A9VqfTbOa3+RLVw4kSAFEARFriB81V9IREAad7XRHaojFM3WY7iQQRkQRiCFTZOySMmn0mbu/YDYgSNxc1oB6tV+RQlCMuUSUnHghrm0Qs1kA7qMEj13+N/mculFMFq+opKKXBxtvk8H0hup717oiLpwUVf0xirGwildfcDhqu3qwKNv2LWY0far7j+qX1P9qRbS8TRQ5LCX+kSfgOQ2LEyT6PLhhrMHuc79VaRYVTdNX93aGD/SH53rDhBqWWaMpprBbrhvPvJ4xXY/8tfkrcuXaB2vXtkY+y8/hI+a6itvS+wz7liQRETJSEREAEREAeJ4Q9rmuFWuBaRvBFCPIr8/3jczrPNJC7ON5bXeB6LuraHqv0GqH2hXBWRloaMwI38x6B8qjoEpqobo58F9MsPBQbsh1Xjjh5/90U3G+i9WW7K7FkvSzGNwccnD8Qz88D1Kx7Y5WR+uXXBljkVi0VvQRv1HHwvy4O2eeXkqjHKthkyoqm6pqaLZxU47WdYRQ2jN9/SI6OP1jKB3Eeq/rQ14g8FMr08JqcVJGNKLi8MIiKZEIiIAIiIAIiIAKA0mvxsDmNNKkF3StB8Cp9cU0+0g7y3Shp8MZEQ/s9L8Zf5JbVSxAupjmRbX6YDZRUXTO9++tIO6Jo8y53wcFEG8Sdq0rRaNd5dvy5AAD3ALLyOqOC/9lDNe2F3sQvPVzmAfNddXM+xeyeC0Sna5kQ/tBc787V0xaumWK0JXP1hERMFIREQAREQAWG2WQSscx2ThTluPQ0KzIuNZ6AVeC5tQ0dsXi+7rE0JY0eIeJn3hs64jqp+8IcNYbM+SiHzLHuhse1jtb3dTmzZKZrM2Zb+lV2arjMz0XHxjc72uR+PNQLZlnuI6nknbrvZ1nlbI3ZgRsc0+k0/vMArqNhtrZo2yRmrXCo+YPELionU7ovpUbK+jqmJx8Q2tPtN+Y2p3Saj7T2y4/gXvq3rcuTqiLHZ7Q2RocwhzXCoINQQdyyLcM0IiIAIiIAIiIAjNJb6Fjsss5zY3wj2nnBjeriOlV+c3uc4kuqSSSScyTiSeZxXR+0y/vpMogjNY4SS4jJ0uIPRoqOZdwVMjsBJAAqTgFk6q5SltXYfor2xy+5HwwmhcchgPvHL3VPQLE5lFMWqICjW4hu32ifSdyNABwA21WCy3c6aRkTB4nuDG83GleW3olc5eC/5Oxdl1g7q7oyc5XPlP9xo38LWq2rBYbI2GNkbPRYxrByaAB8FnW9CO2KRlyeW2ERFIiEREAEREAEREAFXb4shjNR6J9x3KxLxNCHtLXCoOBCovpVscdyyuex5KPO8OBBxBFCDtCpF83cYHVbiwnA7j7J/eKvN93c6zu3sPou+R4/FQVqlDgWuAIOBB2rz0t0JbZI1Y4ksoqYnX3v15vOxGE1HiYTQO2g+y/cdxyNMNoGj36s2nMlr0b0zksTqDxxE1dGT5lh9U+47d66rcukENsZrQvBp6TTg9vBzfnkvz6Z17st5vheHxPcxwyc00P/nBN0aiVfR9UUWUqfVcn6QRc30S7UHy1ZaWaxaB9ZHQE1w8TDhXkRyV7sV9Qzfy5Gk+yTqu/wATQrThfCfRPqJSrlHlHie+Q3Jj3cgB8So+XSZ4OEBpUVJfSgriaBvzXKbx0htdntErA99GSyNGJya9wHuASPtCtTczXmAVny1NmcZx+w1GmPg6fdGmRnnbGYwwOrjrVNQCQKU4LFphpV3TTDAfrDg5w/pg7vt/DPcqfZ5TqtkYS00DgRgRgDgvLoxz9/mUu9bY4OPfz8Fv6aO7PYihZF8e2gIG3AnhuH7+akJI1ryRJRSGMEVJErp2X6Pa0jrS8YMqyPi8jxOHIGn9x3KCu653WmVsUebjidjWj0nHgB+i7Dd1gZBEyKMUawUG/iTxJqTzWjoqt0t74QpqZ7VtRsoiLYM8IiIAIiIAIiIAIiIAIiIAx2mztkaWvAc0ihBXONKtGZLNV7Kvi35uZ98bvtedNvS0IS91EbV158ltdrg+hwOW255EEUIOII3EbsvIHMBQ9os+NYzUZlpNXN5e0OOY27z1nSrsxZPV9kIhkzLD/KceFMYzyqOG1chv67rRY36tojfE6vhJ9F1NrHjB3Q+Sz3p5Q6PgbVykYwwlehAVrWW+xWkor9oZ9Rt5jHmp6yRtkFWEOHDZzGY6qtwaJqWTd0Ss9HScm/EqziJRVwQarncQPj/2pguSFvuGIcGGSwRuxc0E79qxfweH2B5n9VsF6+d4oZfklhHpkIAAAoAKAcF8dEgevYcuHTVkiWD6OXENaCSTQAYkk5AKWs9gfM7VjaXHbuHFxyA/eKuNxaNss/idR8hHpbG1zDB88zwyTmm007nnt5KLro1r5PGi2jossdXUMr/SO4bGg7h7z0U4iL0EIKEdsTKlJyeWERFMiEREAEREAEREAEREAEReXIA+ly+F68FY3qOTuDIZVr2xkcrCyVjZGHNr2hzTzacCvDwVryAqDkSUSmX52RWKaroC+zO3MOvH/g/Ecg4BU+1dklshdrWeaKSmRDnQv8iCPxLrErXLTlY9Lya8F0c+TnFjs16Wc/WWXvRlVr4tbzY/HyUxBaZ3enZLQw/da4ebXV9ysUscmxaskM2wpOyuEnlxGYyku5otssh/pydWOC9NsEpyjd5U+K22QzbVtwxybVUqI/JN2teDUs9wyuzDW/ecPg2qmrDozGMZXl/Bvgb1PpHzC8xMetyJrkzXp611xn8lE7JvuS9m1I2hrAGtGwCgWcTKMjBWwwFaEZCrRvB6+hy12rIFNMhgyovIXpSOBERABERABERABERABERAHyi+Fi9IgDwYl4NnWZFzCO5NY2QLwbCFuIubUGWaJu8Lz/DRuUgi5sR3cyP/AIcNy9C7wt5EbEG5mmLCF7FkC2UXdqOZZhFnXoRLIi7gMnnUX0BfUXTgREQAREQAREQB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1" name="AutoShape 15" descr="data:image/jpeg;base64,/9j/4AAQSkZJRgABAQAAAQABAAD/2wCEAAkGBhQQERUUEBQVFBUVFBcUFhYVFBQUFRUVFRUVGBQWFBUXHCYeGBokGhUVHy8gJCcqLCwuFh4xNTAqNSgrLCkBCQoKDgwOGg8PGiwkHyQqLywsKSksLCksLCkpLCwpLCwsKSwsKSwsLCwsLCwsLCwsLCwsLCwsLCwsLCwsLCwsLP/AABEIAOAA4AMBIgACEQEDEQH/xAAcAAEAAgMBAQEAAAAAAAAAAAAABQYDBAcCAQj/xABAEAABAwEEBwQGCAUFAQAAAAABAAIDEQQFITEGEkFRYXGBBxMikTJCUqGxwRQjYnKistHwFTNDgpJjc7Ph8ST/xAAaAQACAwEBAAAAAAAAAAAAAAAABAIDBQEG/8QALBEAAgIBAwMDAwMFAAAAAAAAAAECAxEEEjEhQVEiMmEFE3EUgbEjM5Gh8P/aAAwDAQACEQMRAD8A7eiIgAiIgAiIgAiKPvS/I7P6Rq7YxtNbmdw4n3rjaSyzqWSQWOe1MjFZHNYN7nBo8yqZbdKJJMnd23cw49X5+Wqo9trANaCu84u6uOJSstVFcdS1Ut8l2fpDAP6gd9wOf+QFfG6Rwe2RxdHI0ebmgKni8uKyx3jxVf6t+CX2UXSz3pFIaMlY47mvaT5A1WyqQbU1+DwHD7QDvit6wXh3foGg9mpLegJoOlFOOqXdEXU+xaUUfZ74a70hTliFvseCKg1CZjOMuGVOLXJ9REUzgREQAREQAREQAREQAREQAREQAREQARFT9MNMxA0shPjNRrbqZ05ZV34bDSuyyMFlkoxcnhGzpRpcIKxxEGT1jmGfq74KhzXkXEkkkk1JJqSd5KhJbeSak4la7rasuy12PqOwrUSdNvXz6eoAWsk0GJOwK13PoVLI0PnPdtOIaKF557G+88FUTNUXgvjr8Y30ntHNwUxabhjYKNaObvEfM/JU6/bszwVcbE3gm4PGSdh0nhP9aP8AzaPmpWzXoHCrXAjeCCPMLkbLtofHgNg2n9FatG/q43EUAL6U5NGP73K547FeGdDgt6lbFehacD+hXJbXpq+z2h7HMa+MEFtCWPDXNa6lcQ6mttFcM1aLj0oitH8p3ipUsd4XjedXaOLSRyVm2UeqK3hnTYL5Y4hrvCXYCuRPsg7+Bz2VW+qLDag4UdQgihBxBHEKYu6+TFRsrtaPISONXM3CUnNu55xHre0nKdRu6S5KJ146osSIibKQiIgAiIgAiIgAiIgAiIgAiKL0gvXuI/D6bsG8N7unxIULJqEXJ9iUYuTwiK0r0jEYcxrqBoPePGYG1reP/i49eV7GV5ccNgGxrRk0fvOp2qW0yvM+GJpz8b/Pwg9anoFVhHVYjslY98v+RpKCgtqPb7SSvkTHvcGsBc5xAAAqSSaAAb17bCuo9lmiYa36XKPEathB2Nyc/mcQOAO9Tqg7JbUcnJQjkxaM9lkjKPtLww7Qyjn8tY+Fo5A14ZLoVluyONoa0VA9o6x962kWtGmEeEZ8rJS5MX0Vnst/xCren10xmwWh7I2B7Ga4cGNDhquBdQgV9EEdVYbbeEcLdaRwaNlczyGZUJ/G2WwS2emqJY3sYT61WEEEbDSpA3AqNjrXoeMslFS9y4Rw2zWMu8TsAMSTgANpJWCbTOBh7qNr5PEPEwCmtiKNaaF1dbPDLarDfnY7es72s17P3JOOpI8NaPaeHMDnnkD0XRtBuymyXWA8DvrRTGZ4FRv7puUY44njsS9Wkx1n/gtsv7ROC3rbRNJrgOGABDhquBbgQRU0yC1GPLSCCQQagg0IIyIIyPFfo7THs3s14guI7qemEzAKncJG5SDnjuIXB9JdFZ7vl7u0MpWuo8VMcgG1jviDiK4jJSnW48cBGakTdxdoLmkNtI1hl3gHi5vaPS5jHmc+j3feLXtDmkOa4VBGIIPxC4MrDolpBJZn0oXROPibuPtM47xt96XnHuWI7tc1590RG8/VkgMJ/pk4CMn2Tk07DRu1qsi4zpHpUGw93C6rpW4uHqsOB5OOI4Y7aK5dm+mX0yLuZjWeIZnOVmQf94YB3Q7cGtPdu9MuSiyvHVF0RETZQEREAEREAEREAEREACud37enfTOdXwjwt+6NvXE9Vb9J7f3NmeRm7wDm7P3ax6Ll152jVifTdQdcPmsj6hZlqtflj2khzNlWt0veyvfvOHIYD3JHAskUK2o4Um2NYPdz3SbRNHE3N7g2u4esegqei71ZrO2NjWMFGtaGtG4AUC5z2Z3brTvlI/lsoPvSEj8rXf5LpS1dFDEN3kQ1Msyx4CrOkWl4hBZZwJJMqn+WznT0jwHnsU7eVlMkZa0kHgaV4HgVUZLp4Lmrvsr6QX7hRXCXWTKrBaJJHOdaHl8hd6TtrTsFMAAdgwx5qQDy0AtNCCCCMwRiD5qRmuYEUI/fBR00RYC12Y942Ec/1WLNyb3Pk0Y7fajoNx3sLTCHjP0Xjc4Z9No4FSC5bo5pB9EtHjP1UlGv3N9l/SuPAldSBXoNNd92Ge/cy7q9ksBR9+3DDbYXQ2hgex2P2mu2OY71XDf8qhSCJkpPzvf/AGcy2KfUf44yaxyUoHN3OGxw2jqMFIXXo5lgu3XjdzLRGWSCoOI3gjIjiqq24zG4tIy8iNhCx9ZXOL9PDH6Jxa68lHvjRPwd5GMWirwNo9ocRt4csYW7JZLLMyaI0cw1G4ja08CKg8118sZEKvIHxVAvSyxmV3c4NrUN9muYHCuXkl4uUFkt6SeDrVz3oy1QsljyeK02tOTmniDULcXOez68jDKYHHwS4t4SAfMCnMBdGW1TarI7jPshslgIiK4rCIiACIiACIiAKV2g23xRR7gXnqdVvwd5qg3rJVoG93wBP6Kx6b2rWtkg9kMb5NBPvcVV7SalvU/Beevluuk/n+DWqWK0jBFEtuOJIo1uRRKhstL/ANndl1bM53tyu8mhrfiHeatKhtDo6WOLjru/ykefmplejpWK4r4Mex5m/wAhQmkc/cN73Vq2tH8K5O5Vw8lNrxPA17XNeA5rgWkHIgihBXbIKccM5GW15KZFpTC7MU6rFedohnZ4HUeMq7d7T+81QtLbrku+0mMkljvFE4+syuRPtNOB6HaFFx304bVjyjh7ZIfj5RN3ltV47NdK+/YbNKfrIh4Cc3xDDqW4DkRxXN2Xl3oIPpDHmP8ApR8N4vs87JYjqvY7WafiDvBFQRuJXNPN0z+CVsfuRP0ivEs4YKuNFQ5u0fvgzuRqBzAXE4uD/WaDuBwrtWSG9nTNcKmlPEeB2dfhVaNmqUfaJxpb5Lhd15snaTGcjQg4EbqjiMVjvpju6c6MVe0EgbTTMDjuVGs1pfDL3kZodoOTm7Wu/XYcefQ7LaBIxrxUBzQccxVcovjqYNPk7bU6pZXBxC+NKXSE4qEs18lkrXnEA+Ib2nPr8wFO9pWjhstsLmCkU9ZGbmur9Y3oSHcngbFXLPYqrPsWyTixuGJLKOgMhycw7nNcPNpHuK6Xdls76Jj94x4OGDh51XMNGpNaEMOceH9hxb5YjkArlota9VxiOTvE3mMx1GPRd0Vmy3Y+Gc1MN0N3dFnREW4ZoREQAREQAREQBxnSeetrn/3Xj/E0+SiojV/Q/Fq2NJJP/rtH+/L/AMjlpWB9ZOh+X6Lzc/c2bEfaiWhYtyGNYYWLehYl2y1F+0Xnb9FhGs2oYARUVrU1wUxVcudC3a1p5gFeY3CN7XgAFr2uqABg1wJ+C1avqK6Rcf8AYjPScvJ1NERa4gQOmei7bwsxjNBI3xxOPqvpkT7LhgfPMBcGtF2vjcWvBa5pLXA5gg0IPVfpdUTtC0VD/wD6YxiKCUDaBg1/MZHhTckdXVlb12GaJ4e1nH2RuaQRmEtRqQd/7opK8LTFDg9w1vZGLuo2daKJbbu+1qN1Q0AiuJJLmjlkTgs+KclnA42kWDRyASENdWldhoV0+x3K2GIMYScdYuNKknfTcKDouaaJ/wAxvNdkYMByXcZWCuTwyFjuzWe1vtOp0zPuBVwa2goMhgoy7IgZHvPq/VtHMNe49atH9vFSZetLS0quOfIpdY5v8Fd09uQWmyOoKviPet3+EeMdWk9QFy+z2FdyNDh7lzO13aIZHs9lxA5Vw91En9Rjhqa/AzpJZzE07sj7twOzI8j+69FY2kxuDxmwh3OmJHUVHVQUjxSmzJWCwv7yJjtpaK/eGDveCs6tvnwNTLkx4IBGIIqORyX1R9wyVhaNrCY+jTRv4dU9VIL00ZbkmY7WHgIiKRwIiIAIURAHBtMfDbrSP9Zx/wAvEPzKNuyb65nEkeYKmu1CHu7xl+22OQdWBh97CqpBaNV7Xey4HyIKwrY4nJGpB5imXyELfiC0oVvRLOY0ik6R262i3GGyukdrta5kbGB5xFDQUOFQccgr3ox2f2l3dvvCZwODjE3u64bHuZ4c9xKmdDZg2eRvtxgg/wC241HlIPJW+PGp35cgvQaSFcqoywsmVfKUZtZPjm4iuPDYOKOGIrjw+a+sxqeg5BfAcSeg+fv+CeFj059MM+S0NIY3PsloawHWMEobv1jG4ClONFuitOJPluXx4wpspifkhgfnm4NCe9Y976nVIAIy1jmOIorPZtCddtI2HwnWJ1TQ6nqioxJyV6tjIrL3uv4Yw1r2gNoBRxwHHFVK06eHuT9Hb45Hk+HEhjR4a881iOM9/q7GipLb0IfRCzn6VQtpquJIAqGkHAVyArTNdJF6UIaQak6tNtVzbRy+oY2EWjXaZJi5zowDQ19F+3HeAdqu0MEkodLECXyYMGIDGna5xwBOGGdAoyjPd6Ud9OPUWe7D4pHHAHV6kAg0/Ct9pzJ28DkMlqXdYjFCyIkuIHicdrjiTjxyHJbjziB+6D9hbVcXGKTM+Ty3grWmOmbbta0mJ8rpNYtpRrRqaoOs44+sMgVQby09LpGa8LA6gc9oq6r3AZ7SaUXRtKdHPp3d4gd08v8AECQ40wGGNKgHouZ37oBabOTNNaIyH67SIY3B/iGJaXuqCBXGqWvjKXu9pdVKK45LTcM0Fra98kUbTrCgOrlqNBptGLThsqp2z2VjG6sQAaK4NNQCSSfeSeq4udFWSsGD3tj1na8u17tWozocGtFMVfezCziGOaOgaNdjwAKDxNc0/kCRnGC6RYx6sZZebkNHyt36knmCw/8AGPNS6iLEKTj7Ub/wujI/M5S609O/6aE7PcERFeVhERABERAHJ+2qwUls8w9Zj4jzaQ5v53+S5qAu69qN1d/d7yBV0LmzDk2of+Bzj0XEGxrK1UcTz5H6HmBcrltGvEw7aUPNuB+CmIXKr6NyUDm8dYdcD8ArHC9ZNkcMdi8okLvtPdTRybGvGt91wLX+QcT/AGro4C5jmFfritnewMJzA1Xc24e/A9VqfTbOa3+RLVw4kSAFEARFriB81V9IREAad7XRHaojFM3WY7iQQRkQRiCFTZOySMmn0mbu/YDYgSNxc1oB6tV+RQlCMuUSUnHghrm0Qs1kA7qMEj13+N/mculFMFq+opKKXBxtvk8H0hup717oiLpwUVf0xirGwildfcDhqu3qwKNv2LWY0far7j+qX1P9qRbS8TRQ5LCX+kSfgOQ2LEyT6PLhhrMHuc79VaRYVTdNX93aGD/SH53rDhBqWWaMpprBbrhvPvJ4xXY/8tfkrcuXaB2vXtkY+y8/hI+a6itvS+wz7liQRETJSEREAEREAeJ4Q9rmuFWuBaRvBFCPIr8/3jczrPNJC7ON5bXeB6LuraHqv0GqH2hXBWRloaMwI38x6B8qjoEpqobo58F9MsPBQbsh1Xjjh5/90U3G+i9WW7K7FkvSzGNwccnD8Qz88D1Kx7Y5WR+uXXBljkVi0VvQRv1HHwvy4O2eeXkqjHKthkyoqm6pqaLZxU47WdYRQ2jN9/SI6OP1jKB3Eeq/rQ14g8FMr08JqcVJGNKLi8MIiKZEIiIAIiIAIiIAKA0mvxsDmNNKkF3StB8Cp9cU0+0g7y3Shp8MZEQ/s9L8Zf5JbVSxAupjmRbX6YDZRUXTO9++tIO6Jo8y53wcFEG8Sdq0rRaNd5dvy5AAD3ALLyOqOC/9lDNe2F3sQvPVzmAfNddXM+xeyeC0Sna5kQ/tBc787V0xaumWK0JXP1hERMFIREQAREQAWG2WQSscx2ThTluPQ0KzIuNZ6AVeC5tQ0dsXi+7rE0JY0eIeJn3hs64jqp+8IcNYbM+SiHzLHuhse1jtb3dTmzZKZrM2Zb+lV2arjMz0XHxjc72uR+PNQLZlnuI6nknbrvZ1nlbI3ZgRsc0+k0/vMArqNhtrZo2yRmrXCo+YPELionU7ovpUbK+jqmJx8Q2tPtN+Y2p3Saj7T2y4/gXvq3rcuTqiLHZ7Q2RocwhzXCoINQQdyyLcM0IiIAIiIAIiIAjNJb6Fjsss5zY3wj2nnBjeriOlV+c3uc4kuqSSSScyTiSeZxXR+0y/vpMogjNY4SS4jJ0uIPRoqOZdwVMjsBJAAqTgFk6q5SltXYfor2xy+5HwwmhcchgPvHL3VPQLE5lFMWqICjW4hu32ifSdyNABwA21WCy3c6aRkTB4nuDG83GleW3olc5eC/5Oxdl1g7q7oyc5XPlP9xo38LWq2rBYbI2GNkbPRYxrByaAB8FnW9CO2KRlyeW2ERFIiEREAEREAEREAFXb4shjNR6J9x3KxLxNCHtLXCoOBCovpVscdyyuex5KPO8OBBxBFCDtCpF83cYHVbiwnA7j7J/eKvN93c6zu3sPou+R4/FQVqlDgWuAIOBB2rz0t0JbZI1Y4ksoqYnX3v15vOxGE1HiYTQO2g+y/cdxyNMNoGj36s2nMlr0b0zksTqDxxE1dGT5lh9U+47d66rcukENsZrQvBp6TTg9vBzfnkvz6Z17st5vheHxPcxwyc00P/nBN0aiVfR9UUWUqfVcn6QRc30S7UHy1ZaWaxaB9ZHQE1w8TDhXkRyV7sV9Qzfy5Gk+yTqu/wATQrThfCfRPqJSrlHlHie+Q3Jj3cgB8So+XSZ4OEBpUVJfSgriaBvzXKbx0htdntErA99GSyNGJya9wHuASPtCtTczXmAVny1NmcZx+w1GmPg6fdGmRnnbGYwwOrjrVNQCQKU4LFphpV3TTDAfrDg5w/pg7vt/DPcqfZ5TqtkYS00DgRgRgDgvLoxz9/mUu9bY4OPfz8Fv6aO7PYihZF8e2gIG3AnhuH7+akJI1ryRJRSGMEVJErp2X6Pa0jrS8YMqyPi8jxOHIGn9x3KCu653WmVsUebjidjWj0nHgB+i7Dd1gZBEyKMUawUG/iTxJqTzWjoqt0t74QpqZ7VtRsoiLYM8IiIAIiIAIiIAIiIAIiIAx2mztkaWvAc0ihBXONKtGZLNV7Kvi35uZ98bvtedNvS0IS91EbV158ltdrg+hwOW255EEUIOII3EbsvIHMBQ9os+NYzUZlpNXN5e0OOY27z1nSrsxZPV9kIhkzLD/KceFMYzyqOG1chv67rRY36tojfE6vhJ9F1NrHjB3Q+Sz3p5Q6PgbVykYwwlehAVrWW+xWkor9oZ9Rt5jHmp6yRtkFWEOHDZzGY6qtwaJqWTd0Ss9HScm/EqziJRVwQarncQPj/2pguSFvuGIcGGSwRuxc0E79qxfweH2B5n9VsF6+d4oZfklhHpkIAAAoAKAcF8dEgevYcuHTVkiWD6OXENaCSTQAYkk5AKWs9gfM7VjaXHbuHFxyA/eKuNxaNss/idR8hHpbG1zDB88zwyTmm007nnt5KLro1r5PGi2jossdXUMr/SO4bGg7h7z0U4iL0EIKEdsTKlJyeWERFMiEREAEREAEREAEREAEReXIA+ly+F68FY3qOTuDIZVr2xkcrCyVjZGHNr2hzTzacCvDwVryAqDkSUSmX52RWKaroC+zO3MOvH/g/Ecg4BU+1dklshdrWeaKSmRDnQv8iCPxLrErXLTlY9Lya8F0c+TnFjs16Wc/WWXvRlVr4tbzY/HyUxBaZ3enZLQw/da4ebXV9ysUscmxaskM2wpOyuEnlxGYyku5otssh/pydWOC9NsEpyjd5U+K22QzbVtwxybVUqI/JN2teDUs9wyuzDW/ecPg2qmrDozGMZXl/Bvgb1PpHzC8xMetyJrkzXp611xn8lE7JvuS9m1I2hrAGtGwCgWcTKMjBWwwFaEZCrRvB6+hy12rIFNMhgyovIXpSOBERABERABERABERABERAHyi+Fi9IgDwYl4NnWZFzCO5NY2QLwbCFuIubUGWaJu8Lz/DRuUgi5sR3cyP/AIcNy9C7wt5EbEG5mmLCF7FkC2UXdqOZZhFnXoRLIi7gMnnUX0BfUXTgREQAREQAREQB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3" name="AutoShape 17" descr="data:image/jpeg;base64,/9j/4AAQSkZJRgABAQAAAQABAAD/2wCEAAkGBhQQERUUEBQVFBUVFBcUFhYVFBQUFRUVFRUVGBQWFBUXHCYeGBokGhUVHy8gJCcqLCwuFh4xNTAqNSgrLCkBCQoKDgwOGg8PGiwkHyQqLywsKSksLCksLCkpLCwpLCwsKSwsKSwsLCwsLCwsLCwsLCwsLCwsLCwsLCwsLCwsLP/AABEIAOAA4AMBIgACEQEDEQH/xAAcAAEAAgMBAQEAAAAAAAAAAAAABQYDBAcCAQj/xABAEAABAwEEBwQGCAUFAQAAAAABAAIDEQQFITEGEkFRYXGBBxMikTJCUqGxwRQjYnKistHwFTNDgpJjc7Ph8ST/xAAaAQACAwEBAAAAAAAAAAAAAAAABAIDBQEG/8QALBEAAgIBAwMDAwMFAAAAAAAAAAECAxEEEjEhQVEiMmEFE3EUgbEjM5Gh8P/aAAwDAQACEQMRAD8A7eiIgAiIgAiIgAiKPvS/I7P6Rq7YxtNbmdw4n3rjaSyzqWSQWOe1MjFZHNYN7nBo8yqZbdKJJMnd23cw49X5+Wqo9trANaCu84u6uOJSstVFcdS1Ut8l2fpDAP6gd9wOf+QFfG6Rwe2RxdHI0ebmgKni8uKyx3jxVf6t+CX2UXSz3pFIaMlY47mvaT5A1WyqQbU1+DwHD7QDvit6wXh3foGg9mpLegJoOlFOOqXdEXU+xaUUfZ74a70hTliFvseCKg1CZjOMuGVOLXJ9REUzgREQAREQAREQAREQAREQAREQAREQARFT9MNMxA0shPjNRrbqZ05ZV34bDSuyyMFlkoxcnhGzpRpcIKxxEGT1jmGfq74KhzXkXEkkkk1JJqSd5KhJbeSak4la7rasuy12PqOwrUSdNvXz6eoAWsk0GJOwK13PoVLI0PnPdtOIaKF557G+88FUTNUXgvjr8Y30ntHNwUxabhjYKNaObvEfM/JU6/bszwVcbE3gm4PGSdh0nhP9aP8AzaPmpWzXoHCrXAjeCCPMLkbLtofHgNg2n9FatG/q43EUAL6U5NGP73K547FeGdDgt6lbFehacD+hXJbXpq+z2h7HMa+MEFtCWPDXNa6lcQ6mttFcM1aLj0oitH8p3ipUsd4XjedXaOLSRyVm2UeqK3hnTYL5Y4hrvCXYCuRPsg7+Bz2VW+qLDag4UdQgihBxBHEKYu6+TFRsrtaPISONXM3CUnNu55xHre0nKdRu6S5KJ146osSIibKQiIgAiIgAiIgAiIgAiIgAiKL0gvXuI/D6bsG8N7unxIULJqEXJ9iUYuTwiK0r0jEYcxrqBoPePGYG1reP/i49eV7GV5ccNgGxrRk0fvOp2qW0yvM+GJpz8b/Pwg9anoFVhHVYjslY98v+RpKCgtqPb7SSvkTHvcGsBc5xAAAqSSaAAb17bCuo9lmiYa36XKPEathB2Nyc/mcQOAO9Tqg7JbUcnJQjkxaM9lkjKPtLww7Qyjn8tY+Fo5A14ZLoVluyONoa0VA9o6x962kWtGmEeEZ8rJS5MX0Vnst/xCren10xmwWh7I2B7Ga4cGNDhquBdQgV9EEdVYbbeEcLdaRwaNlczyGZUJ/G2WwS2emqJY3sYT61WEEEbDSpA3AqNjrXoeMslFS9y4Rw2zWMu8TsAMSTgANpJWCbTOBh7qNr5PEPEwCmtiKNaaF1dbPDLarDfnY7es72s17P3JOOpI8NaPaeHMDnnkD0XRtBuymyXWA8DvrRTGZ4FRv7puUY44njsS9Wkx1n/gtsv7ROC3rbRNJrgOGABDhquBbgQRU0yC1GPLSCCQQagg0IIyIIyPFfo7THs3s14guI7qemEzAKncJG5SDnjuIXB9JdFZ7vl7u0MpWuo8VMcgG1jviDiK4jJSnW48cBGakTdxdoLmkNtI1hl3gHi5vaPS5jHmc+j3feLXtDmkOa4VBGIIPxC4MrDolpBJZn0oXROPibuPtM47xt96XnHuWI7tc1590RG8/VkgMJ/pk4CMn2Tk07DRu1qsi4zpHpUGw93C6rpW4uHqsOB5OOI4Y7aK5dm+mX0yLuZjWeIZnOVmQf94YB3Q7cGtPdu9MuSiyvHVF0RETZQEREAEREAEREAEREACud37enfTOdXwjwt+6NvXE9Vb9J7f3NmeRm7wDm7P3ax6Ll152jVifTdQdcPmsj6hZlqtflj2khzNlWt0veyvfvOHIYD3JHAskUK2o4Um2NYPdz3SbRNHE3N7g2u4esegqei71ZrO2NjWMFGtaGtG4AUC5z2Z3brTvlI/lsoPvSEj8rXf5LpS1dFDEN3kQ1Msyx4CrOkWl4hBZZwJJMqn+WznT0jwHnsU7eVlMkZa0kHgaV4HgVUZLp4Lmrvsr6QX7hRXCXWTKrBaJJHOdaHl8hd6TtrTsFMAAdgwx5qQDy0AtNCCCCMwRiD5qRmuYEUI/fBR00RYC12Y942Ec/1WLNyb3Pk0Y7fajoNx3sLTCHjP0Xjc4Z9No4FSC5bo5pB9EtHjP1UlGv3N9l/SuPAldSBXoNNd92Ge/cy7q9ksBR9+3DDbYXQ2hgex2P2mu2OY71XDf8qhSCJkpPzvf/AGcy2KfUf44yaxyUoHN3OGxw2jqMFIXXo5lgu3XjdzLRGWSCoOI3gjIjiqq24zG4tIy8iNhCx9ZXOL9PDH6Jxa68lHvjRPwd5GMWirwNo9ocRt4csYW7JZLLMyaI0cw1G4ja08CKg8118sZEKvIHxVAvSyxmV3c4NrUN9muYHCuXkl4uUFkt6SeDrVz3oy1QsljyeK02tOTmniDULcXOez68jDKYHHwS4t4SAfMCnMBdGW1TarI7jPshslgIiK4rCIiACIiACIiAKV2g23xRR7gXnqdVvwd5qg3rJVoG93wBP6Kx6b2rWtkg9kMb5NBPvcVV7SalvU/Beevluuk/n+DWqWK0jBFEtuOJIo1uRRKhstL/ANndl1bM53tyu8mhrfiHeatKhtDo6WOLjru/ykefmplejpWK4r4Mex5m/wAhQmkc/cN73Vq2tH8K5O5Vw8lNrxPA17XNeA5rgWkHIgihBXbIKccM5GW15KZFpTC7MU6rFedohnZ4HUeMq7d7T+81QtLbrku+0mMkljvFE4+syuRPtNOB6HaFFx304bVjyjh7ZIfj5RN3ltV47NdK+/YbNKfrIh4Cc3xDDqW4DkRxXN2Xl3oIPpDHmP8ApR8N4vs87JYjqvY7WafiDvBFQRuJXNPN0z+CVsfuRP0ivEs4YKuNFQ5u0fvgzuRqBzAXE4uD/WaDuBwrtWSG9nTNcKmlPEeB2dfhVaNmqUfaJxpb5Lhd15snaTGcjQg4EbqjiMVjvpju6c6MVe0EgbTTMDjuVGs1pfDL3kZodoOTm7Wu/XYcefQ7LaBIxrxUBzQccxVcovjqYNPk7bU6pZXBxC+NKXSE4qEs18lkrXnEA+Ib2nPr8wFO9pWjhstsLmCkU9ZGbmur9Y3oSHcngbFXLPYqrPsWyTixuGJLKOgMhycw7nNcPNpHuK6Xdls76Jj94x4OGDh51XMNGpNaEMOceH9hxb5YjkArlota9VxiOTvE3mMx1GPRd0Vmy3Y+Gc1MN0N3dFnREW4ZoREQAREQAREQBxnSeetrn/3Xj/E0+SiojV/Q/Fq2NJJP/rtH+/L/AMjlpWB9ZOh+X6Lzc/c2bEfaiWhYtyGNYYWLehYl2y1F+0Xnb9FhGs2oYARUVrU1wUxVcudC3a1p5gFeY3CN7XgAFr2uqABg1wJ+C1avqK6Rcf8AYjPScvJ1NERa4gQOmei7bwsxjNBI3xxOPqvpkT7LhgfPMBcGtF2vjcWvBa5pLXA5gg0IPVfpdUTtC0VD/wD6YxiKCUDaBg1/MZHhTckdXVlb12GaJ4e1nH2RuaQRmEtRqQd/7opK8LTFDg9w1vZGLuo2daKJbbu+1qN1Q0AiuJJLmjlkTgs+KclnA42kWDRyASENdWldhoV0+x3K2GIMYScdYuNKknfTcKDouaaJ/wAxvNdkYMByXcZWCuTwyFjuzWe1vtOp0zPuBVwa2goMhgoy7IgZHvPq/VtHMNe49atH9vFSZetLS0quOfIpdY5v8Fd09uQWmyOoKviPet3+EeMdWk9QFy+z2FdyNDh7lzO13aIZHs9lxA5Vw91En9Rjhqa/AzpJZzE07sj7twOzI8j+69FY2kxuDxmwh3OmJHUVHVQUjxSmzJWCwv7yJjtpaK/eGDveCs6tvnwNTLkx4IBGIIqORyX1R9wyVhaNrCY+jTRv4dU9VIL00ZbkmY7WHgIiKRwIiIAIURAHBtMfDbrSP9Zx/wAvEPzKNuyb65nEkeYKmu1CHu7xl+22OQdWBh97CqpBaNV7Xey4HyIKwrY4nJGpB5imXyELfiC0oVvRLOY0ik6R262i3GGyukdrta5kbGB5xFDQUOFQccgr3ox2f2l3dvvCZwODjE3u64bHuZ4c9xKmdDZg2eRvtxgg/wC241HlIPJW+PGp35cgvQaSFcqoywsmVfKUZtZPjm4iuPDYOKOGIrjw+a+sxqeg5BfAcSeg+fv+CeFj059MM+S0NIY3PsloawHWMEobv1jG4ClONFuitOJPluXx4wpspifkhgfnm4NCe9Y976nVIAIy1jmOIorPZtCddtI2HwnWJ1TQ6nqioxJyV6tjIrL3uv4Yw1r2gNoBRxwHHFVK06eHuT9Hb45Hk+HEhjR4a881iOM9/q7GipLb0IfRCzn6VQtpquJIAqGkHAVyArTNdJF6UIaQak6tNtVzbRy+oY2EWjXaZJi5zowDQ19F+3HeAdqu0MEkodLECXyYMGIDGna5xwBOGGdAoyjPd6Ud9OPUWe7D4pHHAHV6kAg0/Ct9pzJ28DkMlqXdYjFCyIkuIHicdrjiTjxyHJbjziB+6D9hbVcXGKTM+Ty3grWmOmbbta0mJ8rpNYtpRrRqaoOs44+sMgVQby09LpGa8LA6gc9oq6r3AZ7SaUXRtKdHPp3d4gd08v8AECQ40wGGNKgHouZ37oBabOTNNaIyH67SIY3B/iGJaXuqCBXGqWvjKXu9pdVKK45LTcM0Fra98kUbTrCgOrlqNBptGLThsqp2z2VjG6sQAaK4NNQCSSfeSeq4udFWSsGD3tj1na8u17tWozocGtFMVfezCziGOaOgaNdjwAKDxNc0/kCRnGC6RYx6sZZebkNHyt36knmCw/8AGPNS6iLEKTj7Ub/wujI/M5S609O/6aE7PcERFeVhERABERAHJ+2qwUls8w9Zj4jzaQ5v53+S5qAu69qN1d/d7yBV0LmzDk2of+Bzj0XEGxrK1UcTz5H6HmBcrltGvEw7aUPNuB+CmIXKr6NyUDm8dYdcD8ArHC9ZNkcMdi8okLvtPdTRybGvGt91wLX+QcT/AGro4C5jmFfritnewMJzA1Xc24e/A9VqfTbOa3+RLVw4kSAFEARFriB81V9IREAad7XRHaojFM3WY7iQQRkQRiCFTZOySMmn0mbu/YDYgSNxc1oB6tV+RQlCMuUSUnHghrm0Qs1kA7qMEj13+N/mculFMFq+opKKXBxtvk8H0hup717oiLpwUVf0xirGwildfcDhqu3qwKNv2LWY0far7j+qX1P9qRbS8TRQ5LCX+kSfgOQ2LEyT6PLhhrMHuc79VaRYVTdNX93aGD/SH53rDhBqWWaMpprBbrhvPvJ4xXY/8tfkrcuXaB2vXtkY+y8/hI+a6itvS+wz7liQRETJSEREAEREAeJ4Q9rmuFWuBaRvBFCPIr8/3jczrPNJC7ON5bXeB6LuraHqv0GqH2hXBWRloaMwI38x6B8qjoEpqobo58F9MsPBQbsh1Xjjh5/90U3G+i9WW7K7FkvSzGNwccnD8Qz88D1Kx7Y5WR+uXXBljkVi0VvQRv1HHwvy4O2eeXkqjHKthkyoqm6pqaLZxU47WdYRQ2jN9/SI6OP1jKB3Eeq/rQ14g8FMr08JqcVJGNKLi8MIiKZEIiIAIiIAIiIAKA0mvxsDmNNKkF3StB8Cp9cU0+0g7y3Shp8MZEQ/s9L8Zf5JbVSxAupjmRbX6YDZRUXTO9++tIO6Jo8y53wcFEG8Sdq0rRaNd5dvy5AAD3ALLyOqOC/9lDNe2F3sQvPVzmAfNddXM+xeyeC0Sna5kQ/tBc787V0xaumWK0JXP1hERMFIREQAREQAWG2WQSscx2ThTluPQ0KzIuNZ6AVeC5tQ0dsXi+7rE0JY0eIeJn3hs64jqp+8IcNYbM+SiHzLHuhse1jtb3dTmzZKZrM2Zb+lV2arjMz0XHxjc72uR+PNQLZlnuI6nknbrvZ1nlbI3ZgRsc0+k0/vMArqNhtrZo2yRmrXCo+YPELionU7ovpUbK+jqmJx8Q2tPtN+Y2p3Saj7T2y4/gXvq3rcuTqiLHZ7Q2RocwhzXCoINQQdyyLcM0IiIAIiIAIiIAjNJb6Fjsss5zY3wj2nnBjeriOlV+c3uc4kuqSSSScyTiSeZxXR+0y/vpMogjNY4SS4jJ0uIPRoqOZdwVMjsBJAAqTgFk6q5SltXYfor2xy+5HwwmhcchgPvHL3VPQLE5lFMWqICjW4hu32ifSdyNABwA21WCy3c6aRkTB4nuDG83GleW3olc5eC/5Oxdl1g7q7oyc5XPlP9xo38LWq2rBYbI2GNkbPRYxrByaAB8FnW9CO2KRlyeW2ERFIiEREAEREAEREAFXb4shjNR6J9x3KxLxNCHtLXCoOBCovpVscdyyuex5KPO8OBBxBFCDtCpF83cYHVbiwnA7j7J/eKvN93c6zu3sPou+R4/FQVqlDgWuAIOBB2rz0t0JbZI1Y4ksoqYnX3v15vOxGE1HiYTQO2g+y/cdxyNMNoGj36s2nMlr0b0zksTqDxxE1dGT5lh9U+47d66rcukENsZrQvBp6TTg9vBzfnkvz6Z17st5vheHxPcxwyc00P/nBN0aiVfR9UUWUqfVcn6QRc30S7UHy1ZaWaxaB9ZHQE1w8TDhXkRyV7sV9Qzfy5Gk+yTqu/wATQrThfCfRPqJSrlHlHie+Q3Jj3cgB8So+XSZ4OEBpUVJfSgriaBvzXKbx0htdntErA99GSyNGJya9wHuASPtCtTczXmAVny1NmcZx+w1GmPg6fdGmRnnbGYwwOrjrVNQCQKU4LFphpV3TTDAfrDg5w/pg7vt/DPcqfZ5TqtkYS00DgRgRgDgvLoxz9/mUu9bY4OPfz8Fv6aO7PYihZF8e2gIG3AnhuH7+akJI1ryRJRSGMEVJErp2X6Pa0jrS8YMqyPi8jxOHIGn9x3KCu653WmVsUebjidjWj0nHgB+i7Dd1gZBEyKMUawUG/iTxJqTzWjoqt0t74QpqZ7VtRsoiLYM8IiIAIiIAIiIAIiIAIiIAx2mztkaWvAc0ihBXONKtGZLNV7Kvi35uZ98bvtedNvS0IS91EbV158ltdrg+hwOW255EEUIOII3EbsvIHMBQ9os+NYzUZlpNXN5e0OOY27z1nSrsxZPV9kIhkzLD/KceFMYzyqOG1chv67rRY36tojfE6vhJ9F1NrHjB3Q+Sz3p5Q6PgbVykYwwlehAVrWW+xWkor9oZ9Rt5jHmp6yRtkFWEOHDZzGY6qtwaJqWTd0Ss9HScm/EqziJRVwQarncQPj/2pguSFvuGIcGGSwRuxc0E79qxfweH2B5n9VsF6+d4oZfklhHpkIAAAoAKAcF8dEgevYcuHTVkiWD6OXENaCSTQAYkk5AKWs9gfM7VjaXHbuHFxyA/eKuNxaNss/idR8hHpbG1zDB88zwyTmm007nnt5KLro1r5PGi2jossdXUMr/SO4bGg7h7z0U4iL0EIKEdsTKlJyeWERFMiEREAEREAEREAEREAEReXIA+ly+F68FY3qOTuDIZVr2xkcrCyVjZGHNr2hzTzacCvDwVryAqDkSUSmX52RWKaroC+zO3MOvH/g/Ecg4BU+1dklshdrWeaKSmRDnQv8iCPxLrErXLTlY9Lya8F0c+TnFjs16Wc/WWXvRlVr4tbzY/HyUxBaZ3enZLQw/da4ebXV9ysUscmxaskM2wpOyuEnlxGYyku5otssh/pydWOC9NsEpyjd5U+K22QzbVtwxybVUqI/JN2teDUs9wyuzDW/ecPg2qmrDozGMZXl/Bvgb1PpHzC8xMetyJrkzXp611xn8lE7JvuS9m1I2hrAGtGwCgWcTKMjBWwwFaEZCrRvB6+hy12rIFNMhgyovIXpSOBERABERABERABERABERAHyi+Fi9IgDwYl4NnWZFzCO5NY2QLwbCFuIubUGWaJu8Lz/DRuUgi5sR3cyP/AIcNy9C7wt5EbEG5mmLCF7FkC2UXdqOZZhFnXoRLIi7gMnnUX0BfUXTgREQAREQAREQB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355" name="Picture 19" descr="http://t2.gstatic.com/images?q=tbn:ANd9GcTOVQveTVWCWd7-HL5FcFD3sWhhobduphC9VD2jktXdU1vEmOGwCXlNkey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429000"/>
            <a:ext cx="2133600" cy="2133601"/>
          </a:xfrm>
          <a:prstGeom prst="rect">
            <a:avLst/>
          </a:prstGeom>
          <a:noFill/>
        </p:spPr>
      </p:pic>
      <p:pic>
        <p:nvPicPr>
          <p:cNvPr id="22" name="Picture 2" descr="C:\Users\hyun\Desktop\ppt이미지\다운로드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772816"/>
            <a:ext cx="774973" cy="774973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64088" y="1844824"/>
            <a:ext cx="1304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Motive</a:t>
            </a:r>
            <a:endParaRPr lang="ko-KR" altLang="en-US" sz="2800" dirty="0"/>
          </a:p>
        </p:txBody>
      </p:sp>
      <p:pic>
        <p:nvPicPr>
          <p:cNvPr id="26" name="Picture 2" descr="C:\Users\hyun\Desktop\ppt이미지\다운로드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708920"/>
            <a:ext cx="774973" cy="774973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5652120" y="2780928"/>
            <a:ext cx="2136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Architecture</a:t>
            </a:r>
            <a:endParaRPr lang="ko-KR" altLang="en-US" sz="2800" dirty="0"/>
          </a:p>
        </p:txBody>
      </p:sp>
      <p:pic>
        <p:nvPicPr>
          <p:cNvPr id="30" name="Picture 2" descr="C:\Users\hyun\Desktop\ppt이미지\다운로드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3645024"/>
            <a:ext cx="774973" cy="774973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5940152" y="3717032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Demo</a:t>
            </a:r>
            <a:endParaRPr lang="ko-KR" altLang="en-US" sz="2800" dirty="0"/>
          </a:p>
        </p:txBody>
      </p:sp>
      <p:pic>
        <p:nvPicPr>
          <p:cNvPr id="32" name="Picture 2" descr="C:\Users\hyun\Desktop\ppt이미지\다운로드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4581128"/>
            <a:ext cx="774973" cy="774973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6228184" y="4653136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Q &amp; A</a:t>
            </a:r>
            <a:endParaRPr lang="ko-KR" altLang="en-US" sz="2800" dirty="0"/>
          </a:p>
        </p:txBody>
      </p:sp>
      <p:pic>
        <p:nvPicPr>
          <p:cNvPr id="14360" name="Picture 24" descr="C:\Users\hyun\Desktop\ppt이미지\커스텀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2852936"/>
            <a:ext cx="1019424" cy="2580134"/>
          </a:xfrm>
          <a:prstGeom prst="rect">
            <a:avLst/>
          </a:prstGeom>
          <a:noFill/>
        </p:spPr>
      </p:pic>
      <p:pic>
        <p:nvPicPr>
          <p:cNvPr id="5124" name="Picture 4" descr="C:\Users\hyun\Desktop\workingBoard\ppt이미지\ppp_cnumb_clp_gold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6093296"/>
            <a:ext cx="294590" cy="490984"/>
          </a:xfrm>
          <a:prstGeom prst="rect">
            <a:avLst/>
          </a:prstGeom>
          <a:noFill/>
        </p:spPr>
      </p:pic>
      <p:sp>
        <p:nvSpPr>
          <p:cNvPr id="41" name="모서리가 둥근 직사각형 40"/>
          <p:cNvSpPr/>
          <p:nvPr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2" descr="C:\Users\hyun\Desktop\ppt이미지\ball_basketball_pimples_strips_darkness_8787_480x80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32240" y="1988840"/>
            <a:ext cx="2159977" cy="3599962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683568" y="1052736"/>
            <a:ext cx="58448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85000"/>
                  </a:schemeClr>
                </a:solidFill>
                <a:latin typeface="HY바다M" pitchFamily="18" charset="-127"/>
                <a:ea typeface="HY바다M" pitchFamily="18" charset="-127"/>
              </a:rPr>
              <a:t>Play Together</a:t>
            </a:r>
            <a:endParaRPr lang="ko-KR" altLang="en-US" sz="7200" dirty="0">
              <a:solidFill>
                <a:schemeClr val="bg1">
                  <a:lumMod val="85000"/>
                </a:schemeClr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03648" y="2276872"/>
            <a:ext cx="4133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85000"/>
                  </a:schemeClr>
                </a:solidFill>
              </a:rPr>
              <a:t>Android</a:t>
            </a:r>
            <a:r>
              <a:rPr lang="ko-KR" altLang="en-US" sz="1600" b="1" dirty="0" smtClean="0">
                <a:solidFill>
                  <a:schemeClr val="bg1">
                    <a:lumMod val="85000"/>
                  </a:schemeClr>
                </a:solidFill>
              </a:rPr>
              <a:t> 기반 농구 커뮤니티 어플리케이션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80112" y="52292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</a:rPr>
              <a:t>경상대학</a:t>
            </a:r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</a:rPr>
              <a:t>교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28184" y="587727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85000"/>
                  </a:schemeClr>
                </a:solidFill>
              </a:rPr>
              <a:t>이상</a:t>
            </a:r>
            <a:r>
              <a:rPr lang="ko-KR" altLang="en-US" sz="2800" b="1" dirty="0">
                <a:solidFill>
                  <a:schemeClr val="bg1">
                    <a:lumMod val="85000"/>
                  </a:schemeClr>
                </a:solidFill>
              </a:rPr>
              <a:t>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5" name="Picture 9" descr="bubble, chat, speech, talk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24128" y="5949280"/>
            <a:ext cx="4572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1" animBg="1"/>
      <p:bldP spid="43" grpId="1"/>
      <p:bldP spid="44" grpId="1"/>
      <p:bldP spid="46" grpId="1"/>
      <p:bldP spid="4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477" name="Picture 21" descr="C:\Users\hyun\Desktop\ppt이미지\images1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844824"/>
            <a:ext cx="1368152" cy="1021009"/>
          </a:xfrm>
          <a:prstGeom prst="rect">
            <a:avLst/>
          </a:prstGeom>
          <a:noFill/>
        </p:spPr>
      </p:pic>
      <p:pic>
        <p:nvPicPr>
          <p:cNvPr id="14338" name="Picture 2" descr="C:\Users\hyun\Desktop\ppt이미지\다운로드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32656"/>
            <a:ext cx="774973" cy="77497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691680" y="404664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Demo</a:t>
            </a:r>
            <a:endParaRPr lang="ko-KR" altLang="en-US" sz="3200" dirty="0"/>
          </a:p>
        </p:txBody>
      </p:sp>
      <p:pic>
        <p:nvPicPr>
          <p:cNvPr id="19470" name="Picture 14" descr="C:\Users\hyun\Desktop\ppt이미지\images (12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1484784"/>
            <a:ext cx="2178943" cy="1632104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31640" y="3645024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Demo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hyun\Desktop\workingBoard\ppt이미지\demostrati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1340768"/>
            <a:ext cx="2533650" cy="4629150"/>
          </a:xfrm>
          <a:prstGeom prst="rect">
            <a:avLst/>
          </a:prstGeom>
          <a:noFill/>
        </p:spPr>
      </p:pic>
      <p:pic>
        <p:nvPicPr>
          <p:cNvPr id="19478" name="Picture 22" descr="C:\Users\hyun\Desktop\ppt이미지\커스텀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752" y="3212976"/>
            <a:ext cx="1076325" cy="272415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4067944" y="3212976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Demo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242" name="Picture 2" descr="C:\Users\hyun\Desktop\workingBoard\ppt이미지\ppp_cnumb_clp_gold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3968" y="6101944"/>
            <a:ext cx="288032" cy="480053"/>
          </a:xfrm>
          <a:prstGeom prst="rect">
            <a:avLst/>
          </a:prstGeom>
          <a:noFill/>
        </p:spPr>
      </p:pic>
      <p:pic>
        <p:nvPicPr>
          <p:cNvPr id="10243" name="Picture 3" descr="C:\Users\hyun\Desktop\workingBoard\ppt이미지\ppp_cnumb_clp_gold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4008" y="6093296"/>
            <a:ext cx="376256" cy="4766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338" name="Picture 2" descr="C:\Users\hyun\Desktop\ppt이미지\다운로드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2656"/>
            <a:ext cx="774973" cy="77497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691680" y="404664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Q &amp; A</a:t>
            </a:r>
            <a:endParaRPr lang="ko-KR" altLang="en-US" sz="3200" dirty="0"/>
          </a:p>
        </p:txBody>
      </p:sp>
      <p:pic>
        <p:nvPicPr>
          <p:cNvPr id="20487" name="Picture 7" descr="C:\Users\hyun\Desktop\ppt이미지\다운로드 (4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636912"/>
            <a:ext cx="2771775" cy="1647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5" descr="C:\Users\hyun\Desktop\ppt이미지\images (5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573016"/>
            <a:ext cx="3960440" cy="2966507"/>
          </a:xfrm>
          <a:prstGeom prst="rect">
            <a:avLst/>
          </a:prstGeom>
          <a:noFill/>
        </p:spPr>
      </p:pic>
      <p:sp>
        <p:nvSpPr>
          <p:cNvPr id="4" name="모서리가 둥근 직사각형 3"/>
          <p:cNvSpPr/>
          <p:nvPr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338" name="Picture 2" descr="C:\Users\hyun\Desktop\ppt이미지\다운로드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3068960"/>
            <a:ext cx="774973" cy="77497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851920" y="314096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감사합니다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338" name="Picture 2" descr="C:\Users\hyun\Desktop\ppt이미지\다운로드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2656"/>
            <a:ext cx="774973" cy="77497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691680" y="404664"/>
            <a:ext cx="1466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Motive</a:t>
            </a:r>
            <a:endParaRPr lang="ko-KR" altLang="en-US" sz="3200" dirty="0"/>
          </a:p>
        </p:txBody>
      </p:sp>
      <p:pic>
        <p:nvPicPr>
          <p:cNvPr id="4102" name="Picture 6" descr="C:\Users\hyun\Desktop\workingBoard\ppt이미지\aa8_29_i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220072" y="3861048"/>
            <a:ext cx="2664296" cy="2053083"/>
          </a:xfrm>
          <a:prstGeom prst="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4104" name="Picture 8" descr="C:\Users\hyun\Desktop\workingBoard\ppt이미지\B5B6BCADB3EDBCFAC1F6B5B5BBE7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1484784"/>
            <a:ext cx="2736304" cy="2016224"/>
          </a:xfrm>
          <a:prstGeom prst="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1259632" y="3861048"/>
            <a:ext cx="2736304" cy="208823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5" name="Picture 9" descr="C:\Users\hyun\Desktop\workingBoard\ppt이미지\bab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2" y="3933056"/>
            <a:ext cx="1273633" cy="1974000"/>
          </a:xfrm>
          <a:prstGeom prst="rect">
            <a:avLst/>
          </a:prstGeom>
          <a:noFill/>
        </p:spPr>
      </p:pic>
      <p:pic>
        <p:nvPicPr>
          <p:cNvPr id="4106" name="Picture 10" descr="C:\Users\hyun\Desktop\workingBoard\ppt이미지\ppp_cnumb_clp_gold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6093296"/>
            <a:ext cx="381000" cy="469900"/>
          </a:xfrm>
          <a:prstGeom prst="rect">
            <a:avLst/>
          </a:prstGeom>
          <a:noFill/>
        </p:spPr>
      </p:pic>
      <p:pic>
        <p:nvPicPr>
          <p:cNvPr id="4101" name="Picture 5" descr="C:\Users\hyun\Desktop\workingBoard\ppt이미지\5986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20072" y="1484784"/>
            <a:ext cx="2664296" cy="2016224"/>
          </a:xfrm>
          <a:prstGeom prst="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96947E-6 L -0.21267 0.18872 " pathEditMode="relative" ptsTypes="AA">
                                      <p:cBhvr>
                                        <p:cTn id="18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338" name="Picture 2" descr="C:\Users\hyun\Desktop\ppt이미지\다운로드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2656"/>
            <a:ext cx="774973" cy="77497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691680" y="404664"/>
            <a:ext cx="1466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Motive</a:t>
            </a:r>
            <a:endParaRPr lang="ko-KR" altLang="en-US" sz="3200" dirty="0"/>
          </a:p>
        </p:txBody>
      </p:sp>
      <p:sp>
        <p:nvSpPr>
          <p:cNvPr id="18" name="구름 모양 설명선 17"/>
          <p:cNvSpPr/>
          <p:nvPr/>
        </p:nvSpPr>
        <p:spPr>
          <a:xfrm>
            <a:off x="3419872" y="1124744"/>
            <a:ext cx="5256584" cy="3600400"/>
          </a:xfrm>
          <a:prstGeom prst="cloudCallout">
            <a:avLst>
              <a:gd name="adj1" fmla="val -67353"/>
              <a:gd name="adj2" fmla="val 33286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9" name="Picture 11" descr="C:\Users\hyun\Desktop\ppt이미지\생각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772816"/>
            <a:ext cx="2952328" cy="2214800"/>
          </a:xfrm>
          <a:prstGeom prst="rect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4098" name="Picture 2" descr="C:\Users\hyun\Desktop\workingBoard\ppt이미지\고민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789040"/>
            <a:ext cx="2736304" cy="2897972"/>
          </a:xfrm>
          <a:prstGeom prst="rect">
            <a:avLst/>
          </a:prstGeom>
          <a:noFill/>
        </p:spPr>
      </p:pic>
      <p:pic>
        <p:nvPicPr>
          <p:cNvPr id="6146" name="Picture 2" descr="C:\Users\hyun\Desktop\workingBoard\ppt이미지\ppp_cnumb_clp_gold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6093296"/>
            <a:ext cx="381000" cy="48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C:\Users\hyun\Desktop\workingBoard\ppt이미지\6a01127965039828a4013487894eac970c-800w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429000"/>
            <a:ext cx="2857500" cy="2847975"/>
          </a:xfrm>
          <a:prstGeom prst="rect">
            <a:avLst/>
          </a:prstGeom>
          <a:noFill/>
        </p:spPr>
      </p:pic>
      <p:pic>
        <p:nvPicPr>
          <p:cNvPr id="14338" name="Picture 2" descr="C:\Users\hyun\Desktop\ppt이미지\다운로드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32656"/>
            <a:ext cx="774973" cy="77497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691680" y="404664"/>
            <a:ext cx="1466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Motive</a:t>
            </a:r>
            <a:endParaRPr lang="ko-KR" altLang="en-US" sz="3200" dirty="0"/>
          </a:p>
        </p:txBody>
      </p:sp>
      <p:pic>
        <p:nvPicPr>
          <p:cNvPr id="16386" name="Picture 2" descr="C:\Users\hyun\Desktop\ppt이미지\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2492896"/>
            <a:ext cx="4896544" cy="3251611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2051" name="Picture 3" descr="C:\Users\hyun\Desktop\workingBoard\ppt이미지\ppp_cnumb_clp_gold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6093296"/>
            <a:ext cx="381000" cy="469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338" name="Picture 2" descr="C:\Users\hyun\Desktop\ppt이미지\다운로드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2656"/>
            <a:ext cx="774973" cy="77497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691680" y="404664"/>
            <a:ext cx="1466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Motive</a:t>
            </a:r>
            <a:endParaRPr lang="ko-KR" altLang="en-US" sz="3200" dirty="0"/>
          </a:p>
        </p:txBody>
      </p:sp>
      <p:pic>
        <p:nvPicPr>
          <p:cNvPr id="15362" name="Picture 2" descr="C:\Users\hyun\Desktop\ppt이미지\images (23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484020"/>
            <a:ext cx="1872208" cy="1662632"/>
          </a:xfrm>
          <a:prstGeom prst="rect">
            <a:avLst/>
          </a:prstGeom>
          <a:noFill/>
        </p:spPr>
      </p:pic>
      <p:pic>
        <p:nvPicPr>
          <p:cNvPr id="1026" name="Picture 2" descr="C:\Users\hyun\Desktop\workingBoard\ppt이미지\FreeImageWorks.com_563382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980728"/>
            <a:ext cx="1080120" cy="1350401"/>
          </a:xfrm>
          <a:prstGeom prst="rect">
            <a:avLst/>
          </a:prstGeom>
          <a:noFill/>
        </p:spPr>
      </p:pic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2276872"/>
            <a:ext cx="4722588" cy="3672408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pic>
        <p:nvPicPr>
          <p:cNvPr id="1027" name="Picture 3" descr="C:\Users\hyun\Desktop\workingBoard\ppt이미지\ppp_cnumb_clp_gold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6093296"/>
            <a:ext cx="381000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99792" y="2276872"/>
            <a:ext cx="3762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HY백송B" pitchFamily="18" charset="-127"/>
                <a:ea typeface="HY백송B" pitchFamily="18" charset="-127"/>
              </a:rPr>
              <a:t>HOW???</a:t>
            </a:r>
            <a:endParaRPr lang="ko-KR" altLang="en-US" dirty="0">
              <a:latin typeface="HY백송B" pitchFamily="18" charset="-127"/>
              <a:ea typeface="HY백송B" pitchFamily="18" charset="-127"/>
            </a:endParaRPr>
          </a:p>
        </p:txBody>
      </p:sp>
      <p:pic>
        <p:nvPicPr>
          <p:cNvPr id="14338" name="Picture 2" descr="C:\Users\hyun\Desktop\ppt이미지\다운로드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2656"/>
            <a:ext cx="774973" cy="77497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691680" y="404664"/>
            <a:ext cx="1466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Motive</a:t>
            </a:r>
            <a:endParaRPr lang="ko-KR" altLang="en-US" sz="3200" dirty="0"/>
          </a:p>
        </p:txBody>
      </p:sp>
      <p:pic>
        <p:nvPicPr>
          <p:cNvPr id="18437" name="Picture 5" descr="C:\Users\hyun\Desktop\ppt이미지\폰바탕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340768"/>
            <a:ext cx="2543175" cy="461962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419872" y="2708920"/>
            <a:ext cx="21403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스마트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농구 커뮤니티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어플리케이</a:t>
            </a:r>
            <a:r>
              <a:rPr lang="ko-KR" altLang="en-US" sz="2000" b="1" dirty="0">
                <a:solidFill>
                  <a:schemeClr val="bg1"/>
                </a:solidFill>
              </a:rPr>
              <a:t>션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hyun\Desktop\workingBoard\ppt이미지\1 (1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3861048"/>
            <a:ext cx="1944216" cy="1939355"/>
          </a:xfrm>
          <a:prstGeom prst="rect">
            <a:avLst/>
          </a:prstGeom>
          <a:noFill/>
        </p:spPr>
      </p:pic>
      <p:pic>
        <p:nvPicPr>
          <p:cNvPr id="3075" name="Picture 3" descr="C:\Users\hyun\Desktop\workingBoard\ppt이미지\Fragezeiche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4077072"/>
            <a:ext cx="1800200" cy="1800200"/>
          </a:xfrm>
          <a:prstGeom prst="rect">
            <a:avLst/>
          </a:prstGeom>
          <a:noFill/>
        </p:spPr>
      </p:pic>
      <p:pic>
        <p:nvPicPr>
          <p:cNvPr id="3077" name="Picture 5" descr="C:\Users\hyun\Desktop\workingBoard\ppt이미지\Image_bulb-ma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3645024"/>
            <a:ext cx="2116087" cy="2821449"/>
          </a:xfrm>
          <a:prstGeom prst="rect">
            <a:avLst/>
          </a:prstGeom>
          <a:noFill/>
        </p:spPr>
      </p:pic>
      <p:pic>
        <p:nvPicPr>
          <p:cNvPr id="3078" name="Picture 6" descr="C:\Users\hyun\Desktop\workingBoard\ppt이미지\ppp_cnumb_clp_gold6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7984" y="6093296"/>
            <a:ext cx="381000" cy="48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6 L 0.22848 -0.29421 " pathEditMode="relative" ptsTypes="AA">
                                      <p:cBhvr>
                                        <p:cTn id="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9259E-6 L -0.23628 -0.30463 " pathEditMode="relative" ptsTypes="AA">
                                      <p:cBhvr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338" name="Picture 2" descr="C:\Users\hyun\Desktop\ppt이미지\다운로드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2656"/>
            <a:ext cx="774973" cy="77497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691680" y="404664"/>
            <a:ext cx="3488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Architecture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-System-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92280" y="2852936"/>
            <a:ext cx="1152128" cy="1368152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43608" y="2348880"/>
            <a:ext cx="2160240" cy="27363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43608" y="2132856"/>
            <a:ext cx="2160240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43608" y="4725144"/>
            <a:ext cx="2160240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Android OS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2348880"/>
            <a:ext cx="2160240" cy="273630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067944" y="2132856"/>
            <a:ext cx="2160240" cy="360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67944" y="4725144"/>
            <a:ext cx="2160240" cy="3600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Apache Tomcat</a:t>
            </a:r>
            <a:endParaRPr lang="ko-KR" altLang="en-US" dirty="0"/>
          </a:p>
        </p:txBody>
      </p:sp>
      <p:sp>
        <p:nvSpPr>
          <p:cNvPr id="13" name="왼쪽/오른쪽 화살표 12"/>
          <p:cNvSpPr/>
          <p:nvPr/>
        </p:nvSpPr>
        <p:spPr>
          <a:xfrm>
            <a:off x="3275856" y="3284984"/>
            <a:ext cx="720080" cy="432048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 descr="database, inactive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9" y="3068960"/>
            <a:ext cx="1008112" cy="1080120"/>
          </a:xfrm>
          <a:prstGeom prst="rect">
            <a:avLst/>
          </a:prstGeom>
          <a:noFill/>
        </p:spPr>
      </p:pic>
      <p:sp>
        <p:nvSpPr>
          <p:cNvPr id="15" name="모서리가 둥근 직사각형 14"/>
          <p:cNvSpPr/>
          <p:nvPr/>
        </p:nvSpPr>
        <p:spPr>
          <a:xfrm>
            <a:off x="7092280" y="2780928"/>
            <a:ext cx="1152128" cy="2880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DATABASE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092280" y="4149080"/>
            <a:ext cx="1152128" cy="2880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mysql</a:t>
            </a:r>
            <a:endParaRPr lang="ko-KR" altLang="en-US" dirty="0"/>
          </a:p>
        </p:txBody>
      </p:sp>
      <p:sp>
        <p:nvSpPr>
          <p:cNvPr id="17" name="왼쪽/오른쪽 화살표 16"/>
          <p:cNvSpPr/>
          <p:nvPr/>
        </p:nvSpPr>
        <p:spPr>
          <a:xfrm>
            <a:off x="6300192" y="3284984"/>
            <a:ext cx="720080" cy="432048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43608" y="4293096"/>
            <a:ext cx="1080120" cy="43204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00"/>
              </a:lnSpc>
            </a:pPr>
            <a:r>
              <a:rPr lang="en-US" altLang="ko-KR" sz="1200" dirty="0" smtClean="0"/>
              <a:t>Google Map API</a:t>
            </a:r>
            <a:endParaRPr lang="ko-KR" altLang="en-US" sz="1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123728" y="4293096"/>
            <a:ext cx="108012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Http Library</a:t>
            </a:r>
            <a:endParaRPr lang="ko-KR" altLang="en-US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43608" y="3933056"/>
            <a:ext cx="2160240" cy="360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 Together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067944" y="4293096"/>
            <a:ext cx="2160240" cy="432048"/>
          </a:xfrm>
          <a:prstGeom prst="roundRect">
            <a:avLst/>
          </a:prstGeom>
          <a:solidFill>
            <a:srgbClr val="E0666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MyBatis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067944" y="3933056"/>
            <a:ext cx="2160240" cy="3600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PTServer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87624" y="2564904"/>
            <a:ext cx="1872208" cy="12961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211960" y="2564904"/>
            <a:ext cx="1872208" cy="12961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355976" y="2996952"/>
            <a:ext cx="1584176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 Access Object</a:t>
            </a:r>
            <a:endParaRPr lang="ko-KR" altLang="en-US" sz="1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59632" y="2708920"/>
            <a:ext cx="792088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Log In</a:t>
            </a:r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195736" y="2708920"/>
            <a:ext cx="792088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ko-KR" sz="1100" dirty="0" smtClean="0"/>
              <a:t>Member Register</a:t>
            </a:r>
            <a:endParaRPr lang="ko-KR" altLang="en-US" sz="11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259632" y="3284984"/>
            <a:ext cx="792088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ko-KR" sz="1100" dirty="0" smtClean="0"/>
              <a:t>Court</a:t>
            </a:r>
          </a:p>
          <a:p>
            <a:pPr algn="ctr">
              <a:lnSpc>
                <a:spcPts val="1200"/>
              </a:lnSpc>
            </a:pPr>
            <a:r>
              <a:rPr lang="en-US" altLang="ko-KR" sz="1100" dirty="0" smtClean="0"/>
              <a:t>View</a:t>
            </a:r>
            <a:endParaRPr lang="ko-KR" altLang="en-US" sz="11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95736" y="3284984"/>
            <a:ext cx="792088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ko-KR" sz="1100" dirty="0" smtClean="0"/>
              <a:t>Court</a:t>
            </a:r>
          </a:p>
          <a:p>
            <a:pPr algn="ctr">
              <a:lnSpc>
                <a:spcPts val="1200"/>
              </a:lnSpc>
            </a:pPr>
            <a:r>
              <a:rPr lang="en-US" altLang="ko-KR" sz="1100" dirty="0" smtClean="0"/>
              <a:t>Board</a:t>
            </a:r>
            <a:endParaRPr lang="ko-KR" altLang="en-US" sz="1100" dirty="0"/>
          </a:p>
        </p:txBody>
      </p:sp>
      <p:pic>
        <p:nvPicPr>
          <p:cNvPr id="7170" name="Picture 2" descr="C:\Users\hyun\Desktop\workingBoard\ppt이미지\ppp_cnumb_clp_gold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6093296"/>
            <a:ext cx="381000" cy="50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50" autoRev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7" dur="250" autoRev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3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8" dur="250" autoRev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9" dur="250" autoRev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4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25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1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2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8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9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" dur="250" autoRev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45" dur="250" autoRev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250" autoRev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autoRev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" dur="25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51" dur="25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25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5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7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5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56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0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61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5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66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1" dur="250" autoRev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72" dur="250" autoRev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250" autoRev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50" autoRev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8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79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4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85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3" grpId="1" animBg="1"/>
      <p:bldP spid="15" grpId="0" animBg="1"/>
      <p:bldP spid="16" grpId="0" animBg="1"/>
      <p:bldP spid="17" grpId="0" animBg="1"/>
      <p:bldP spid="17" grpId="1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338" name="Picture 2" descr="C:\Users\hyun\Desktop\ppt이미지\다운로드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2656"/>
            <a:ext cx="774973" cy="77497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691680" y="404664"/>
            <a:ext cx="325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Architecture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-Client-</a:t>
            </a:r>
            <a:endParaRPr lang="ko-KR" altLang="en-US" sz="3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03848" y="2780928"/>
            <a:ext cx="2880320" cy="2376264"/>
          </a:xfrm>
          <a:prstGeom prst="roundRect">
            <a:avLst>
              <a:gd name="adj" fmla="val 369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47864" y="3140968"/>
            <a:ext cx="2520280" cy="1872208"/>
          </a:xfrm>
          <a:prstGeom prst="roundRect">
            <a:avLst>
              <a:gd name="adj" fmla="val 9284"/>
            </a:avLst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491880" y="4077072"/>
            <a:ext cx="2232248" cy="86409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99792" y="1628800"/>
            <a:ext cx="1944216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843808" y="5373216"/>
            <a:ext cx="3528392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23928" y="2996952"/>
            <a:ext cx="1368152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Main Thread</a:t>
            </a:r>
            <a:endParaRPr lang="ko-KR" altLang="en-US" sz="14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51920" y="3933056"/>
            <a:ext cx="1512168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Transceiver Thread</a:t>
            </a:r>
            <a:endParaRPr lang="ko-KR" altLang="en-US" sz="11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15816" y="1412776"/>
            <a:ext cx="1512168" cy="3600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Input Data</a:t>
            </a:r>
            <a:endParaRPr lang="ko-KR" altLang="en-US" sz="16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43808" y="1844824"/>
            <a:ext cx="1656184" cy="504056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User Input Data</a:t>
            </a:r>
            <a:endParaRPr lang="ko-KR" altLang="en-US" sz="14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779912" y="4365104"/>
            <a:ext cx="1656184" cy="432048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Http Library</a:t>
            </a:r>
            <a:endParaRPr lang="ko-KR" altLang="en-US" sz="1600" b="1" dirty="0"/>
          </a:p>
        </p:txBody>
      </p:sp>
      <p:sp>
        <p:nvSpPr>
          <p:cNvPr id="17" name="아래쪽 화살표 16"/>
          <p:cNvSpPr/>
          <p:nvPr/>
        </p:nvSpPr>
        <p:spPr>
          <a:xfrm>
            <a:off x="4139952" y="4797152"/>
            <a:ext cx="288032" cy="648072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위쪽 화살표 17"/>
          <p:cNvSpPr/>
          <p:nvPr/>
        </p:nvSpPr>
        <p:spPr>
          <a:xfrm>
            <a:off x="4788024" y="4725144"/>
            <a:ext cx="288032" cy="648072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995936" y="2564904"/>
            <a:ext cx="1224136" cy="3600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Activity</a:t>
            </a:r>
            <a:endParaRPr lang="ko-KR" altLang="en-US" sz="20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79912" y="3356992"/>
            <a:ext cx="165618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00"/>
              </a:lnSpc>
            </a:pPr>
            <a:r>
              <a:rPr lang="en-US" altLang="ko-KR" sz="1200" b="1" dirty="0" smtClean="0"/>
              <a:t>Transceiver Thread</a:t>
            </a:r>
          </a:p>
          <a:p>
            <a:pPr algn="ctr">
              <a:lnSpc>
                <a:spcPts val="1300"/>
              </a:lnSpc>
            </a:pPr>
            <a:r>
              <a:rPr lang="en-US" altLang="ko-KR" sz="1200" b="1" dirty="0" smtClean="0"/>
              <a:t>.execute</a:t>
            </a:r>
            <a:endParaRPr lang="ko-KR" altLang="en-US" sz="2000" b="1" dirty="0"/>
          </a:p>
        </p:txBody>
      </p:sp>
      <p:sp>
        <p:nvSpPr>
          <p:cNvPr id="21" name="아래쪽 화살표 20"/>
          <p:cNvSpPr/>
          <p:nvPr/>
        </p:nvSpPr>
        <p:spPr>
          <a:xfrm>
            <a:off x="4499992" y="3789040"/>
            <a:ext cx="216024" cy="216024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3491880" y="2492896"/>
            <a:ext cx="360040" cy="79208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71800" y="2780928"/>
            <a:ext cx="432048" cy="237626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 smtClean="0"/>
              <a:t>Android</a:t>
            </a:r>
            <a:endParaRPr lang="ko-KR" altLang="en-US" b="1" dirty="0" smtClean="0"/>
          </a:p>
        </p:txBody>
      </p:sp>
      <p:pic>
        <p:nvPicPr>
          <p:cNvPr id="8194" name="Picture 2" descr="C:\Users\hyun\Desktop\workingBoard\ppt이미지\ppp_cnumb_clp_gold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6093296"/>
            <a:ext cx="381000" cy="48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" dur="25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2" dur="25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6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7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22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8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29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3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4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41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5" dur="250" autoRev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46" dur="250" autoRev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250" autoRev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autoRev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51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5" dur="25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56" dur="25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25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338" name="Picture 2" descr="C:\Users\hyun\Desktop\ppt이미지\다운로드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2656"/>
            <a:ext cx="774973" cy="77497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691680" y="404664"/>
            <a:ext cx="3301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Architecture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-Server-</a:t>
            </a:r>
            <a:endParaRPr lang="ko-KR" altLang="en-US" sz="3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3324" y="3573016"/>
            <a:ext cx="1283052" cy="148712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15616" y="2780928"/>
            <a:ext cx="1512168" cy="2448272"/>
          </a:xfrm>
          <a:prstGeom prst="roundRect">
            <a:avLst>
              <a:gd name="adj" fmla="val 1244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915816" y="1772816"/>
            <a:ext cx="3528392" cy="3456384"/>
          </a:xfrm>
          <a:prstGeom prst="roundRect">
            <a:avLst>
              <a:gd name="adj" fmla="val 6723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072924" y="2157902"/>
            <a:ext cx="3207630" cy="2974244"/>
          </a:xfrm>
          <a:prstGeom prst="roundRect">
            <a:avLst>
              <a:gd name="adj" fmla="val 7730"/>
            </a:avLst>
          </a:prstGeom>
          <a:solidFill>
            <a:srgbClr val="E0666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707904" y="1628800"/>
            <a:ext cx="1924577" cy="3913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SERVER</a:t>
            </a:r>
            <a:endParaRPr lang="ko-KR" altLang="en-US" sz="20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067944" y="2060848"/>
            <a:ext cx="1202860" cy="313080"/>
          </a:xfrm>
          <a:prstGeom prst="roundRect">
            <a:avLst/>
          </a:prstGeom>
          <a:solidFill>
            <a:srgbClr val="E0666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SERVICE</a:t>
            </a:r>
            <a:endParaRPr lang="ko-KR" altLang="en-US" sz="14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82402" y="2539858"/>
            <a:ext cx="1603815" cy="2426356"/>
          </a:xfrm>
          <a:prstGeom prst="roundRect">
            <a:avLst/>
          </a:prstGeom>
          <a:solidFill>
            <a:srgbClr val="EE44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61497" y="2539858"/>
            <a:ext cx="1122671" cy="242635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61497" y="4568604"/>
            <a:ext cx="1122671" cy="31308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MyBatis</a:t>
            </a:r>
            <a:endParaRPr lang="ko-KR" altLang="en-US" sz="16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635896" y="2420888"/>
            <a:ext cx="936104" cy="313080"/>
          </a:xfrm>
          <a:prstGeom prst="roundRect">
            <a:avLst/>
          </a:prstGeom>
          <a:solidFill>
            <a:srgbClr val="EE44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CASE</a:t>
            </a:r>
            <a:endParaRPr lang="ko-KR" altLang="en-US" sz="20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04048" y="2420888"/>
            <a:ext cx="1050663" cy="3130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D.A.O</a:t>
            </a:r>
            <a:endParaRPr lang="ko-KR" altLang="en-US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15916" y="2837282"/>
            <a:ext cx="882098" cy="391348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Member :</a:t>
            </a:r>
            <a:endParaRPr lang="ko-KR" altLang="en-US" sz="105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15916" y="3341338"/>
            <a:ext cx="882098" cy="391348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Login :</a:t>
            </a:r>
            <a:endParaRPr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15916" y="3845394"/>
            <a:ext cx="882098" cy="391348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Court :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15916" y="4349450"/>
            <a:ext cx="882098" cy="391348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Board :</a:t>
            </a:r>
            <a:endParaRPr lang="ko-KR" altLang="en-US" sz="1200" b="1" dirty="0"/>
          </a:p>
        </p:txBody>
      </p:sp>
      <p:sp>
        <p:nvSpPr>
          <p:cNvPr id="22" name="왼쪽/오른쪽 화살표 21"/>
          <p:cNvSpPr/>
          <p:nvPr/>
        </p:nvSpPr>
        <p:spPr>
          <a:xfrm>
            <a:off x="6084168" y="4149080"/>
            <a:ext cx="711897" cy="288032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259632" y="2636912"/>
            <a:ext cx="1224136" cy="3725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CLIENT</a:t>
            </a:r>
            <a:endParaRPr lang="ko-KR" altLang="en-US" b="1" dirty="0"/>
          </a:p>
        </p:txBody>
      </p:sp>
      <p:pic>
        <p:nvPicPr>
          <p:cNvPr id="24" name="Picture 2" descr="database, inactive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1878" y="3774878"/>
            <a:ext cx="1122671" cy="1202863"/>
          </a:xfrm>
          <a:prstGeom prst="rect">
            <a:avLst/>
          </a:prstGeom>
          <a:noFill/>
        </p:spPr>
      </p:pic>
      <p:sp>
        <p:nvSpPr>
          <p:cNvPr id="25" name="모서리가 둥근 직사각형 24"/>
          <p:cNvSpPr/>
          <p:nvPr/>
        </p:nvSpPr>
        <p:spPr>
          <a:xfrm>
            <a:off x="6673324" y="3547968"/>
            <a:ext cx="1283052" cy="3130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DATABASE</a:t>
            </a:r>
            <a:endParaRPr lang="ko-KR" altLang="en-US" sz="14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673324" y="4916120"/>
            <a:ext cx="1283052" cy="31308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mysql</a:t>
            </a:r>
            <a:endParaRPr lang="ko-KR" altLang="en-US" b="1" dirty="0"/>
          </a:p>
        </p:txBody>
      </p:sp>
      <p:sp>
        <p:nvSpPr>
          <p:cNvPr id="27" name="오른쪽 화살표 26"/>
          <p:cNvSpPr/>
          <p:nvPr/>
        </p:nvSpPr>
        <p:spPr>
          <a:xfrm>
            <a:off x="2483768" y="3212976"/>
            <a:ext cx="1042479" cy="469616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request</a:t>
            </a:r>
            <a:endParaRPr lang="ko-KR" altLang="en-US" sz="1100" b="1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040052" y="2906160"/>
            <a:ext cx="962290" cy="46961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Manager</a:t>
            </a:r>
            <a:endParaRPr lang="ko-KR" altLang="en-US" sz="1200" b="1" dirty="0"/>
          </a:p>
        </p:txBody>
      </p:sp>
      <p:sp>
        <p:nvSpPr>
          <p:cNvPr id="30" name="왼쪽/오른쪽 화살표 29"/>
          <p:cNvSpPr/>
          <p:nvPr/>
        </p:nvSpPr>
        <p:spPr>
          <a:xfrm>
            <a:off x="4699650" y="2984428"/>
            <a:ext cx="400954" cy="31308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위쪽 화살표 30"/>
          <p:cNvSpPr/>
          <p:nvPr/>
        </p:nvSpPr>
        <p:spPr>
          <a:xfrm>
            <a:off x="5573565" y="3253676"/>
            <a:ext cx="294579" cy="751388"/>
          </a:xfrm>
          <a:prstGeom prst="upArrow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187624" y="3212976"/>
            <a:ext cx="1358332" cy="46961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Http Library</a:t>
            </a:r>
            <a:endParaRPr lang="ko-KR" altLang="en-US" sz="1400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187624" y="3933056"/>
            <a:ext cx="1358332" cy="46961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JSON Parser</a:t>
            </a:r>
            <a:endParaRPr lang="ko-KR" altLang="en-US" sz="1400" b="1" dirty="0"/>
          </a:p>
        </p:txBody>
      </p:sp>
      <p:sp>
        <p:nvSpPr>
          <p:cNvPr id="34" name="왼쪽 화살표 33"/>
          <p:cNvSpPr/>
          <p:nvPr/>
        </p:nvSpPr>
        <p:spPr>
          <a:xfrm>
            <a:off x="2483768" y="3933056"/>
            <a:ext cx="1042479" cy="469616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response</a:t>
            </a:r>
            <a:endParaRPr lang="ko-KR" altLang="en-US" sz="9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19872" y="3645024"/>
            <a:ext cx="320762" cy="10957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J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SON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40052" y="3983148"/>
            <a:ext cx="962290" cy="54788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Mapper</a:t>
            </a:r>
            <a:endParaRPr lang="ko-KR" altLang="en-US" sz="1400" b="1" dirty="0"/>
          </a:p>
        </p:txBody>
      </p:sp>
      <p:sp>
        <p:nvSpPr>
          <p:cNvPr id="28" name="아래쪽 화살표 27"/>
          <p:cNvSpPr/>
          <p:nvPr/>
        </p:nvSpPr>
        <p:spPr>
          <a:xfrm>
            <a:off x="5141517" y="3356992"/>
            <a:ext cx="294579" cy="754518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15616" y="4797152"/>
            <a:ext cx="1512168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Android</a:t>
            </a:r>
            <a:endParaRPr lang="ko-KR" altLang="en-US" dirty="0"/>
          </a:p>
        </p:txBody>
      </p:sp>
      <p:pic>
        <p:nvPicPr>
          <p:cNvPr id="9218" name="Picture 2" descr="C:\Users\hyun\Desktop\workingBoard\ppt이미지\ppp_cnumb_clp_gold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6093296"/>
            <a:ext cx="381000" cy="469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50" autoRev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7" dur="250" autoRev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2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" dur="250" autoRev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8" dur="250" autoRev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23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9" dur="25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0" dur="25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4" dur="250" autoRev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5" dur="250" autoRev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9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40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45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1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52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7" dur="250" autoRev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58" dur="250" autoRev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250" autoRev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autoRev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2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63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7" dur="25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68" dur="25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25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5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2" dur="25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73" dur="25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25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5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7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78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7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2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83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7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88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2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93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7" dur="250" autoRev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98" dur="250" autoRev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" dur="250" autoRev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50" autoRev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3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04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0" dur="250" autoRev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11" dur="250" autoRev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250" autoRev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50" autoRev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5" dur="250" autoRev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16" dur="250" autoRev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" dur="250" autoRev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50" autoRev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0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21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2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7" grpId="1" animBg="1"/>
      <p:bldP spid="29" grpId="0" animBg="1"/>
      <p:bldP spid="30" grpId="0" animBg="1"/>
      <p:bldP spid="30" grpId="1" animBg="1"/>
      <p:bldP spid="31" grpId="0" animBg="1"/>
      <p:bldP spid="32" grpId="0" animBg="1"/>
      <p:bldP spid="32" grpId="1" animBg="1"/>
      <p:bldP spid="33" grpId="0" animBg="1"/>
      <p:bldP spid="34" grpId="0" animBg="1"/>
      <p:bldP spid="35" grpId="0" animBg="1"/>
      <p:bldP spid="15" grpId="0" animBg="1"/>
      <p:bldP spid="2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</TotalTime>
  <Words>114</Words>
  <Application>Microsoft Office PowerPoint</Application>
  <PresentationFormat>화면 슬라이드 쇼(4:3)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hyun</dc:creator>
  <cp:lastModifiedBy>hyun</cp:lastModifiedBy>
  <cp:revision>227</cp:revision>
  <dcterms:created xsi:type="dcterms:W3CDTF">2013-01-04T20:28:06Z</dcterms:created>
  <dcterms:modified xsi:type="dcterms:W3CDTF">2013-01-08T19:37:04Z</dcterms:modified>
</cp:coreProperties>
</file>