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13" r:id="rId3"/>
    <p:sldId id="258" r:id="rId4"/>
    <p:sldId id="257" r:id="rId5"/>
    <p:sldId id="290" r:id="rId6"/>
    <p:sldId id="263" r:id="rId7"/>
    <p:sldId id="265" r:id="rId8"/>
    <p:sldId id="311" r:id="rId9"/>
    <p:sldId id="268" r:id="rId10"/>
    <p:sldId id="269" r:id="rId11"/>
    <p:sldId id="282" r:id="rId12"/>
    <p:sldId id="283" r:id="rId13"/>
    <p:sldId id="302" r:id="rId14"/>
    <p:sldId id="314" r:id="rId15"/>
    <p:sldId id="312" r:id="rId16"/>
    <p:sldId id="307" r:id="rId17"/>
    <p:sldId id="303" r:id="rId18"/>
    <p:sldId id="304" r:id="rId19"/>
    <p:sldId id="305" r:id="rId20"/>
    <p:sldId id="306" r:id="rId21"/>
    <p:sldId id="276" r:id="rId22"/>
    <p:sldId id="261" r:id="rId23"/>
    <p:sldId id="260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88249" autoAdjust="0"/>
  </p:normalViewPr>
  <p:slideViewPr>
    <p:cSldViewPr>
      <p:cViewPr>
        <p:scale>
          <a:sx n="66" d="100"/>
          <a:sy n="66" d="100"/>
        </p:scale>
        <p:origin x="-1554" y="-7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08B6F-BC58-4975-8BDC-B18522837526}" type="datetimeFigureOut">
              <a:rPr lang="ko-KR" altLang="en-US" smtClean="0"/>
              <a:pPr/>
              <a:t>2012-07-03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60F1E-C123-4B86-8114-F54A4C25C7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60F1E-C123-4B86-8114-F54A4C25C79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60F1E-C123-4B86-8114-F54A4C25C79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60F1E-C123-4B86-8114-F54A4C25C79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60F1E-C123-4B86-8114-F54A4C25C79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60F1E-C123-4B86-8114-F54A4C25C79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60F1E-C123-4B86-8114-F54A4C25C793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60F1E-C123-4B86-8114-F54A4C25C793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60F1E-C123-4B86-8114-F54A4C25C793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60F1E-C123-4B86-8114-F54A4C25C793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60F1E-C123-4B86-8114-F54A4C25C793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60F1E-C123-4B86-8114-F54A4C25C793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60F1E-C123-4B86-8114-F54A4C25C79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60F1E-C123-4B86-8114-F54A4C25C79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60F1E-C123-4B86-8114-F54A4C25C79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60F1E-C123-4B86-8114-F54A4C25C79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60F1E-C123-4B86-8114-F54A4C25C79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60F1E-C123-4B86-8114-F54A4C25C79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60F1E-C123-4B86-8114-F54A4C25C79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60F1E-C123-4B86-8114-F54A4C25C79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86BD-89CB-4194-BB38-D40EC680E2E5}" type="datetime1">
              <a:rPr lang="ko-KR" altLang="en-US" smtClean="0"/>
              <a:pPr/>
              <a:t>2012-07-03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9405-5097-4115-8C88-DC895D5242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72149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1CFB-2E9B-4A3D-9AF8-631F80D98D2A}" type="datetime1">
              <a:rPr lang="ko-KR" altLang="en-US" smtClean="0"/>
              <a:pPr/>
              <a:t>2012-07-03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9405-5097-4115-8C88-DC895D5242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55797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1E36-90D8-4C6A-B751-80DF5E8DDAEC}" type="datetime1">
              <a:rPr lang="ko-KR" altLang="en-US" smtClean="0"/>
              <a:pPr/>
              <a:t>2012-07-03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9405-5097-4115-8C88-DC895D5242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761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AFFB-AEBB-4B9F-81FB-609A01A93AB8}" type="datetime1">
              <a:rPr lang="ko-KR" altLang="en-US" smtClean="0"/>
              <a:pPr/>
              <a:t>2012-07-03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9405-5097-4115-8C88-DC895D5242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4199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527EC-4FDD-4291-8886-0F4B530C11E6}" type="datetime1">
              <a:rPr lang="ko-KR" altLang="en-US" smtClean="0"/>
              <a:pPr/>
              <a:t>2012-07-03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9405-5097-4115-8C88-DC895D5242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7334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D080A-203B-4D77-8494-7D3E5A7DC448}" type="datetime1">
              <a:rPr lang="ko-KR" altLang="en-US" smtClean="0"/>
              <a:pPr/>
              <a:t>2012-07-03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9405-5097-4115-8C88-DC895D5242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61169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2FC3-3BC7-4D5A-BC56-C7AAD5E2EA1E}" type="datetime1">
              <a:rPr lang="ko-KR" altLang="en-US" smtClean="0"/>
              <a:pPr/>
              <a:t>2012-07-03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9405-5097-4115-8C88-DC895D5242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08009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51A5-E64B-491D-BECE-F6DEAA1DB608}" type="datetime1">
              <a:rPr lang="ko-KR" altLang="en-US" smtClean="0"/>
              <a:pPr/>
              <a:t>2012-07-03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9405-5097-4115-8C88-DC895D5242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42072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076F-B89C-4579-9EA5-5CAB0B4A3392}" type="datetime1">
              <a:rPr lang="ko-KR" altLang="en-US" smtClean="0"/>
              <a:pPr/>
              <a:t>2012-07-03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9405-5097-4115-8C88-DC895D5242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44945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7B5F-8CC6-4351-90F5-4D812B6ACB8E}" type="datetime1">
              <a:rPr lang="ko-KR" altLang="en-US" smtClean="0"/>
              <a:pPr/>
              <a:t>2012-07-03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9405-5097-4115-8C88-DC895D5242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8624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1E73-F7E9-4402-947A-9263EC9CDAF4}" type="datetime1">
              <a:rPr lang="ko-KR" altLang="en-US" smtClean="0"/>
              <a:pPr/>
              <a:t>2012-07-03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9405-5097-4115-8C88-DC895D5242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60979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749D1-D815-4031-A68E-C569D3E94498}" type="datetime1">
              <a:rPr lang="ko-KR" altLang="en-US" smtClean="0"/>
              <a:pPr/>
              <a:t>2012-07-03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49405-5097-4115-8C88-DC895D5242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3854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jpe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13.png"/><Relationship Id="rId9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215516" y="296652"/>
            <a:ext cx="8712968" cy="6264696"/>
          </a:xfrm>
          <a:prstGeom prst="roundRect">
            <a:avLst>
              <a:gd name="adj" fmla="val 7568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75656" y="620688"/>
            <a:ext cx="6400800" cy="48036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11560" y="3861048"/>
            <a:ext cx="59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-윤고딕330" pitchFamily="18" charset="-127"/>
                <a:ea typeface="-윤고딕330" pitchFamily="18" charset="-127"/>
              </a:rPr>
              <a:t>Note Test</a:t>
            </a:r>
            <a:endParaRPr lang="ko-KR" altLang="en-US" sz="7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588224" y="5733256"/>
            <a:ext cx="1535108" cy="461665"/>
            <a:chOff x="5329536" y="2023508"/>
            <a:chExt cx="1535108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5756648" y="2023508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류성현</a:t>
              </a:r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329536" y="2042672"/>
              <a:ext cx="427112" cy="427112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5580112" y="4941168"/>
            <a:ext cx="3240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경상대학교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19672" y="500388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음치 교정 어플리케이션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5267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15516" y="296652"/>
            <a:ext cx="8712968" cy="6264696"/>
          </a:xfrm>
          <a:prstGeom prst="roundRect">
            <a:avLst>
              <a:gd name="adj" fmla="val 7568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" name="그룹 5"/>
          <p:cNvGrpSpPr/>
          <p:nvPr/>
        </p:nvGrpSpPr>
        <p:grpSpPr>
          <a:xfrm>
            <a:off x="395536" y="476672"/>
            <a:ext cx="3144662" cy="523220"/>
            <a:chOff x="4885767" y="1709227"/>
            <a:chExt cx="3144662" cy="52322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885767" y="1735512"/>
              <a:ext cx="627534" cy="47065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513393" y="1709227"/>
              <a:ext cx="25170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-윤고딕330" pitchFamily="18" charset="-127"/>
                  <a:ea typeface="-윤고딕330" pitchFamily="18" charset="-127"/>
                </a:rPr>
                <a:t>A</a:t>
              </a:r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rchitecture - System</a:t>
              </a:r>
            </a:p>
          </p:txBody>
        </p:sp>
      </p:grpSp>
      <p:sp>
        <p:nvSpPr>
          <p:cNvPr id="25" name="모서리가 둥근 직사각형 24"/>
          <p:cNvSpPr/>
          <p:nvPr/>
        </p:nvSpPr>
        <p:spPr>
          <a:xfrm>
            <a:off x="1763688" y="5157192"/>
            <a:ext cx="5832648" cy="1008112"/>
          </a:xfrm>
          <a:prstGeom prst="roundRect">
            <a:avLst>
              <a:gd name="adj" fmla="val 11842"/>
            </a:avLst>
          </a:prstGeom>
          <a:solidFill>
            <a:schemeClr val="bg2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Android OS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763688" y="2060848"/>
            <a:ext cx="5832648" cy="3096344"/>
          </a:xfrm>
          <a:prstGeom prst="roundRect">
            <a:avLst>
              <a:gd name="adj" fmla="val 846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6012160" y="2204864"/>
            <a:ext cx="1440160" cy="280831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 smtClean="0"/>
          </a:p>
          <a:p>
            <a:pPr algn="ctr"/>
            <a:endParaRPr lang="en-US" altLang="ko-KR" sz="1600" dirty="0" smtClean="0"/>
          </a:p>
          <a:p>
            <a:pPr algn="ctr"/>
            <a:endParaRPr lang="ko-KR" altLang="en-US" sz="16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6084168" y="3645024"/>
            <a:ext cx="1296144" cy="122413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Result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Display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084168" y="2348880"/>
            <a:ext cx="1296144" cy="122413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PCM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Play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0" name="오른쪽 화살표 29"/>
          <p:cNvSpPr/>
          <p:nvPr/>
        </p:nvSpPr>
        <p:spPr>
          <a:xfrm>
            <a:off x="4427984" y="4293096"/>
            <a:ext cx="1800200" cy="432048"/>
          </a:xfrm>
          <a:prstGeom prst="rightArrow">
            <a:avLst/>
          </a:prstGeom>
          <a:solidFill>
            <a:srgbClr val="A5AEED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203848" y="3356992"/>
            <a:ext cx="1368152" cy="72008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Pitch Detect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203848" y="2564904"/>
            <a:ext cx="1368152" cy="7200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FFT Library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3" name="오른쪽 화살표 32"/>
          <p:cNvSpPr/>
          <p:nvPr/>
        </p:nvSpPr>
        <p:spPr>
          <a:xfrm rot="5400000">
            <a:off x="3527884" y="2024844"/>
            <a:ext cx="936104" cy="432048"/>
          </a:xfrm>
          <a:prstGeom prst="rightArrow">
            <a:avLst/>
          </a:prstGeom>
          <a:solidFill>
            <a:srgbClr val="A5AEED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4" name="오른쪽 화살표 33"/>
          <p:cNvSpPr/>
          <p:nvPr/>
        </p:nvSpPr>
        <p:spPr>
          <a:xfrm>
            <a:off x="5580112" y="2708920"/>
            <a:ext cx="792088" cy="432048"/>
          </a:xfrm>
          <a:prstGeom prst="rightArrow">
            <a:avLst/>
          </a:prstGeom>
          <a:solidFill>
            <a:srgbClr val="A5AEED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644008" y="2564904"/>
            <a:ext cx="1368152" cy="7200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PCM Record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907704" y="2204864"/>
            <a:ext cx="1224136" cy="280831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Setting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Note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203848" y="4149080"/>
            <a:ext cx="1368152" cy="7200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Matching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8" name="오른쪽 화살표 37"/>
          <p:cNvSpPr/>
          <p:nvPr/>
        </p:nvSpPr>
        <p:spPr>
          <a:xfrm>
            <a:off x="2987825" y="4509120"/>
            <a:ext cx="360040" cy="288032"/>
          </a:xfrm>
          <a:prstGeom prst="rightArrow">
            <a:avLst/>
          </a:prstGeom>
          <a:solidFill>
            <a:srgbClr val="A5AEED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오른쪽 화살표 38"/>
          <p:cNvSpPr/>
          <p:nvPr/>
        </p:nvSpPr>
        <p:spPr>
          <a:xfrm rot="10800000">
            <a:off x="2987825" y="4221088"/>
            <a:ext cx="360040" cy="288032"/>
          </a:xfrm>
          <a:prstGeom prst="rightArrow">
            <a:avLst/>
          </a:prstGeom>
          <a:solidFill>
            <a:srgbClr val="A5AEED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0" name="오른쪽 화살표 39"/>
          <p:cNvSpPr/>
          <p:nvPr/>
        </p:nvSpPr>
        <p:spPr>
          <a:xfrm rot="5400000">
            <a:off x="4716016" y="2060848"/>
            <a:ext cx="864096" cy="432048"/>
          </a:xfrm>
          <a:prstGeom prst="rightArrow">
            <a:avLst/>
          </a:prstGeom>
          <a:solidFill>
            <a:srgbClr val="A5AEED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419872" y="980728"/>
            <a:ext cx="2376264" cy="963488"/>
          </a:xfrm>
          <a:prstGeom prst="roundRect">
            <a:avLst/>
          </a:prstGeom>
          <a:solidFill>
            <a:srgbClr val="F68E38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Voice 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Source Data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172400" y="5877272"/>
            <a:ext cx="576064" cy="5760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464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15516" y="296652"/>
            <a:ext cx="8712968" cy="6264696"/>
          </a:xfrm>
          <a:prstGeom prst="roundRect">
            <a:avLst>
              <a:gd name="adj" fmla="val 7568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827584" y="3212976"/>
            <a:ext cx="3888432" cy="2232248"/>
          </a:xfrm>
          <a:prstGeom prst="roundRect">
            <a:avLst>
              <a:gd name="adj" fmla="val 8986"/>
            </a:avLst>
          </a:prstGeom>
          <a:solidFill>
            <a:schemeClr val="accent3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Pitch Detect</a:t>
            </a:r>
          </a:p>
          <a:p>
            <a:pPr algn="ctr"/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788024" y="3212976"/>
            <a:ext cx="3456384" cy="2232248"/>
          </a:xfrm>
          <a:prstGeom prst="roundRect">
            <a:avLst>
              <a:gd name="adj" fmla="val 984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Matching</a:t>
            </a:r>
          </a:p>
          <a:p>
            <a:pPr algn="ctr"/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b="1" dirty="0" smtClean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971600" y="3861048"/>
            <a:ext cx="2088232" cy="13681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Pitch &gt; Frequency</a:t>
            </a:r>
          </a:p>
          <a:p>
            <a:pPr algn="ctr"/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Frequency = Pitch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3" name="오른쪽 화살표 42"/>
          <p:cNvSpPr/>
          <p:nvPr/>
        </p:nvSpPr>
        <p:spPr>
          <a:xfrm rot="5400000">
            <a:off x="1835696" y="4365104"/>
            <a:ext cx="432048" cy="432048"/>
          </a:xfrm>
          <a:prstGeom prst="rightArrow">
            <a:avLst/>
          </a:prstGeom>
          <a:solidFill>
            <a:srgbClr val="A5AEED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27584" y="1844824"/>
            <a:ext cx="3888432" cy="129614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FFT Library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483012" y="3717032"/>
            <a:ext cx="1152128" cy="2880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Compare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5004048" y="4005064"/>
            <a:ext cx="3024336" cy="12241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                   </a:t>
            </a:r>
          </a:p>
        </p:txBody>
      </p:sp>
      <p:sp>
        <p:nvSpPr>
          <p:cNvPr id="53" name="모서리가 둥근 사각형 설명선 52"/>
          <p:cNvSpPr/>
          <p:nvPr/>
        </p:nvSpPr>
        <p:spPr>
          <a:xfrm>
            <a:off x="3347864" y="3861048"/>
            <a:ext cx="864096" cy="432048"/>
          </a:xfrm>
          <a:prstGeom prst="wedgeRoundRectCallout">
            <a:avLst>
              <a:gd name="adj1" fmla="val -31172"/>
              <a:gd name="adj2" fmla="val 101982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Pitch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5616624" y="3645024"/>
            <a:ext cx="1728192" cy="64807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tx1"/>
                </a:solidFill>
              </a:rPr>
              <a:t>CalCul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Comparing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4788024" y="5733256"/>
            <a:ext cx="3456384" cy="576064"/>
          </a:xfrm>
          <a:prstGeom prst="roundRect">
            <a:avLst/>
          </a:prstGeom>
          <a:solidFill>
            <a:srgbClr val="CDC91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Measured Notes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203848" y="4504653"/>
            <a:ext cx="216024" cy="578297"/>
          </a:xfrm>
          <a:prstGeom prst="roundRect">
            <a:avLst/>
          </a:prstGeom>
          <a:solidFill>
            <a:srgbClr val="F68D3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 smtClean="0">
              <a:solidFill>
                <a:schemeClr val="tx1"/>
              </a:solidFill>
            </a:endParaRPr>
          </a:p>
        </p:txBody>
      </p:sp>
      <p:grpSp>
        <p:nvGrpSpPr>
          <p:cNvPr id="2" name="그룹 5"/>
          <p:cNvGrpSpPr/>
          <p:nvPr/>
        </p:nvGrpSpPr>
        <p:grpSpPr>
          <a:xfrm>
            <a:off x="395536" y="476672"/>
            <a:ext cx="2157212" cy="523220"/>
            <a:chOff x="4885767" y="1709227"/>
            <a:chExt cx="2157212" cy="523220"/>
          </a:xfrm>
        </p:grpSpPr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885767" y="1735512"/>
              <a:ext cx="627534" cy="470651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5513393" y="1709227"/>
              <a:ext cx="15295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-윤고딕330" pitchFamily="18" charset="-127"/>
                  <a:ea typeface="-윤고딕330" pitchFamily="18" charset="-127"/>
                </a:rPr>
                <a:t>A</a:t>
              </a:r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rchitecture</a:t>
              </a:r>
            </a:p>
          </p:txBody>
        </p:sp>
      </p:grpSp>
      <p:sp>
        <p:nvSpPr>
          <p:cNvPr id="29" name="모서리가 둥근 직사각형 28"/>
          <p:cNvSpPr/>
          <p:nvPr/>
        </p:nvSpPr>
        <p:spPr>
          <a:xfrm>
            <a:off x="899592" y="1124744"/>
            <a:ext cx="1512168" cy="64926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Frequency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899592" y="1124744"/>
            <a:ext cx="1512168" cy="64807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Voice 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Source Data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203848" y="3789040"/>
            <a:ext cx="1368152" cy="64807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Pitch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Frequency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444208" y="4437112"/>
            <a:ext cx="1656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== Set Note</a:t>
            </a:r>
            <a:endParaRPr lang="ko-KR" altLang="en-US" b="1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419872" y="4506887"/>
            <a:ext cx="216024" cy="578297"/>
          </a:xfrm>
          <a:prstGeom prst="roundRect">
            <a:avLst/>
          </a:prstGeom>
          <a:solidFill>
            <a:srgbClr val="F68D3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 smtClean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635896" y="4506887"/>
            <a:ext cx="216024" cy="578297"/>
          </a:xfrm>
          <a:prstGeom prst="roundRect">
            <a:avLst/>
          </a:prstGeom>
          <a:solidFill>
            <a:srgbClr val="F68D3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 smtClean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851920" y="4506887"/>
            <a:ext cx="216024" cy="578297"/>
          </a:xfrm>
          <a:prstGeom prst="roundRect">
            <a:avLst/>
          </a:prstGeom>
          <a:solidFill>
            <a:srgbClr val="F68D3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 smtClean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067944" y="4506887"/>
            <a:ext cx="216024" cy="578297"/>
          </a:xfrm>
          <a:prstGeom prst="roundRect">
            <a:avLst/>
          </a:prstGeom>
          <a:solidFill>
            <a:srgbClr val="F68D3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 smtClean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283968" y="4506887"/>
            <a:ext cx="216024" cy="578297"/>
          </a:xfrm>
          <a:prstGeom prst="roundRect">
            <a:avLst/>
          </a:prstGeom>
          <a:solidFill>
            <a:srgbClr val="F68D3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 smtClean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203848" y="4500409"/>
            <a:ext cx="129537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Frequency</a:t>
            </a:r>
          </a:p>
          <a:p>
            <a:pPr algn="ctr"/>
            <a:r>
              <a:rPr lang="en-US" altLang="ko-KR" sz="1600" b="1" dirty="0" smtClean="0"/>
              <a:t>Data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772816"/>
            <a:ext cx="4526202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8172400" y="5877272"/>
            <a:ext cx="576064" cy="5760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464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59259E-6 L 3.61111E-6 0.13681 L 0.2401 0.13681 L 0.2401 0.24676 " pathEditMode="relative" rAng="0" ptsTypes="FFFF">
                                      <p:cBhvr>
                                        <p:cTn id="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" y="1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6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00023 L -0.00018 0.13611 L 0.2401 0.13588 L 0.2401 0.24676 " pathEditMode="relative" rAng="0" ptsTypes="FFFF">
                                      <p:cBhvr>
                                        <p:cTn id="1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" y="1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01 0.24676 L 0.2401 0.58519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53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E0000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1.48148E-6 L 0.20868 0.0787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20972 L 0 2.22222E-6 " pathEditMode="relative" rAng="0" ptsTypes="AA">
                                      <p:cBhvr>
                                        <p:cTn id="11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8" grpId="0" animBg="1"/>
      <p:bldP spid="50" grpId="0" animBg="1"/>
      <p:bldP spid="53" grpId="1" animBg="1"/>
      <p:bldP spid="55" grpId="0" animBg="1"/>
      <p:bldP spid="55" grpId="1" animBg="1"/>
      <p:bldP spid="57" grpId="0" animBg="1"/>
      <p:bldP spid="29" grpId="0" animBg="1"/>
      <p:bldP spid="29" grpId="1" animBg="1"/>
      <p:bldP spid="29" grpId="2" animBg="1"/>
      <p:bldP spid="29" grpId="3" animBg="1"/>
      <p:bldP spid="47" grpId="0" animBg="1"/>
      <p:bldP spid="47" grpId="1" animBg="1"/>
      <p:bldP spid="52" grpId="0" animBg="1"/>
      <p:bldP spid="52" grpId="1" animBg="1"/>
      <p:bldP spid="52" grpId="2" animBg="1"/>
      <p:bldP spid="31" grpId="0"/>
      <p:bldP spid="31" grpId="1"/>
      <p:bldP spid="32" grpId="1" animBg="1"/>
      <p:bldP spid="34" grpId="1" animBg="1"/>
      <p:bldP spid="35" grpId="1" animBg="1"/>
      <p:bldP spid="36" grpId="1" animBg="1"/>
      <p:bldP spid="37" grpId="1" animBg="1"/>
      <p:bldP spid="6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15516" y="296652"/>
            <a:ext cx="8712968" cy="6264696"/>
          </a:xfrm>
          <a:prstGeom prst="roundRect">
            <a:avLst>
              <a:gd name="adj" fmla="val 7568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475656" y="2996952"/>
            <a:ext cx="5976664" cy="288032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	       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										PCM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	       			Play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2699792" y="4221088"/>
            <a:ext cx="3600400" cy="5760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4067944" y="4221088"/>
            <a:ext cx="2232248" cy="5760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PCM Data to play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9" name="모서리가 둥근 사각형 설명선 68"/>
          <p:cNvSpPr/>
          <p:nvPr/>
        </p:nvSpPr>
        <p:spPr>
          <a:xfrm>
            <a:off x="3203848" y="3429000"/>
            <a:ext cx="838268" cy="576064"/>
          </a:xfrm>
          <a:prstGeom prst="wedgeRoundRectCallout">
            <a:avLst>
              <a:gd name="adj1" fmla="val 46369"/>
              <a:gd name="adj2" fmla="val 86027"/>
              <a:gd name="adj3" fmla="val 16667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Point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0" name="오른쪽 화살표 69"/>
          <p:cNvSpPr/>
          <p:nvPr/>
        </p:nvSpPr>
        <p:spPr>
          <a:xfrm>
            <a:off x="4716016" y="5013176"/>
            <a:ext cx="1008112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1" name="오른쪽 화살표 70"/>
          <p:cNvSpPr/>
          <p:nvPr/>
        </p:nvSpPr>
        <p:spPr>
          <a:xfrm rot="5400000">
            <a:off x="3231483" y="3104964"/>
            <a:ext cx="2448272" cy="360040"/>
          </a:xfrm>
          <a:prstGeom prst="rightArrow">
            <a:avLst/>
          </a:prstGeom>
          <a:solidFill>
            <a:srgbClr val="A5AEED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699792" y="1844824"/>
            <a:ext cx="3600400" cy="5760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chemeClr val="tx1"/>
                </a:solidFill>
              </a:rPr>
              <a:t>PCM Data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4096519" y="1844824"/>
            <a:ext cx="720080" cy="576064"/>
          </a:xfrm>
          <a:prstGeom prst="roundRect">
            <a:avLst/>
          </a:prstGeom>
          <a:solidFill>
            <a:schemeClr val="bg1">
              <a:lumMod val="8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4096519" y="4221088"/>
            <a:ext cx="720080" cy="576064"/>
          </a:xfrm>
          <a:prstGeom prst="roundRect">
            <a:avLst/>
          </a:prstGeom>
          <a:solidFill>
            <a:schemeClr val="bg1">
              <a:lumMod val="8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solidFill>
                <a:schemeClr val="tx1"/>
              </a:solidFill>
            </a:endParaRPr>
          </a:p>
        </p:txBody>
      </p:sp>
      <p:cxnSp>
        <p:nvCxnSpPr>
          <p:cNvPr id="76" name="직선 연결선 75"/>
          <p:cNvCxnSpPr/>
          <p:nvPr/>
        </p:nvCxnSpPr>
        <p:spPr>
          <a:xfrm>
            <a:off x="4096519" y="1844824"/>
            <a:ext cx="0" cy="295232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모서리가 둥근 직사각형 76"/>
          <p:cNvSpPr/>
          <p:nvPr/>
        </p:nvSpPr>
        <p:spPr>
          <a:xfrm>
            <a:off x="4067944" y="4123680"/>
            <a:ext cx="45719" cy="79208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solidFill>
                <a:schemeClr val="tx1"/>
              </a:solidFill>
            </a:endParaRPr>
          </a:p>
        </p:txBody>
      </p:sp>
      <p:cxnSp>
        <p:nvCxnSpPr>
          <p:cNvPr id="78" name="직선 연결선 77"/>
          <p:cNvCxnSpPr/>
          <p:nvPr/>
        </p:nvCxnSpPr>
        <p:spPr>
          <a:xfrm>
            <a:off x="4816599" y="1844824"/>
            <a:ext cx="0" cy="295232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5"/>
          <p:cNvGrpSpPr/>
          <p:nvPr/>
        </p:nvGrpSpPr>
        <p:grpSpPr>
          <a:xfrm>
            <a:off x="395536" y="476672"/>
            <a:ext cx="2157212" cy="523220"/>
            <a:chOff x="4885767" y="1709227"/>
            <a:chExt cx="2157212" cy="523220"/>
          </a:xfrm>
        </p:grpSpPr>
        <p:pic>
          <p:nvPicPr>
            <p:cNvPr id="109" name="그림 108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885767" y="1735512"/>
              <a:ext cx="627534" cy="470651"/>
            </a:xfrm>
            <a:prstGeom prst="rect">
              <a:avLst/>
            </a:prstGeom>
          </p:spPr>
        </p:pic>
        <p:sp>
          <p:nvSpPr>
            <p:cNvPr id="110" name="TextBox 109"/>
            <p:cNvSpPr txBox="1"/>
            <p:nvPr/>
          </p:nvSpPr>
          <p:spPr>
            <a:xfrm>
              <a:off x="5513393" y="1709227"/>
              <a:ext cx="15295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-윤고딕330" pitchFamily="18" charset="-127"/>
                  <a:ea typeface="-윤고딕330" pitchFamily="18" charset="-127"/>
                </a:rPr>
                <a:t>A</a:t>
              </a:r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rchitecture</a:t>
              </a:r>
            </a:p>
          </p:txBody>
        </p:sp>
      </p:grpSp>
      <p:sp>
        <p:nvSpPr>
          <p:cNvPr id="72" name="모서리가 둥근 직사각형 71"/>
          <p:cNvSpPr/>
          <p:nvPr/>
        </p:nvSpPr>
        <p:spPr>
          <a:xfrm>
            <a:off x="4082233" y="1844824"/>
            <a:ext cx="753988" cy="5760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Short Buffer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172400" y="5877272"/>
            <a:ext cx="576064" cy="5760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464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53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11111E-6 L 3.61111E-6 0.3463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53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53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000"/>
                            </p:stCondLst>
                            <p:childTnLst>
                              <p:par>
                                <p:cTn id="8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500"/>
                            </p:stCondLst>
                            <p:childTnLst>
                              <p:par>
                                <p:cTn id="10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48148E-6 L 0.24184 -1.48148E-6 " pathEditMode="relative" rAng="0" ptsTypes="AA">
                                      <p:cBhvr>
                                        <p:cTn id="105" dur="3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69" grpId="1" animBg="1"/>
      <p:bldP spid="70" grpId="0" animBg="1"/>
      <p:bldP spid="71" grpId="0" animBg="1"/>
      <p:bldP spid="71" grpId="1" animBg="1"/>
      <p:bldP spid="73" grpId="0" animBg="1"/>
      <p:bldP spid="74" grpId="0" animBg="1"/>
      <p:bldP spid="74" grpId="1" animBg="1"/>
      <p:bldP spid="75" grpId="0" animBg="1"/>
      <p:bldP spid="75" grpId="1" animBg="1"/>
      <p:bldP spid="77" grpId="0" animBg="1"/>
      <p:bldP spid="77" grpId="1" animBg="1"/>
      <p:bldP spid="72" grpId="0" animBg="1"/>
      <p:bldP spid="72" grpId="1" animBg="1"/>
      <p:bldP spid="72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2780928"/>
            <a:ext cx="8640960" cy="1296144"/>
          </a:xfrm>
          <a:prstGeom prst="roundRect">
            <a:avLst>
              <a:gd name="adj" fmla="val 75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6056" y="2962345"/>
            <a:ext cx="1193366" cy="9539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10"/>
          <p:cNvSpPr txBox="1"/>
          <p:nvPr/>
        </p:nvSpPr>
        <p:spPr>
          <a:xfrm>
            <a:off x="3059832" y="2852936"/>
            <a:ext cx="23759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-윤고딕330" pitchFamily="18" charset="-127"/>
                <a:ea typeface="-윤고딕330" pitchFamily="18" charset="-127"/>
              </a:rPr>
              <a:t>E</a:t>
            </a:r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xplain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172400" y="5877272"/>
            <a:ext cx="576064" cy="5760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103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15516" y="296652"/>
            <a:ext cx="8712968" cy="6264696"/>
          </a:xfrm>
          <a:prstGeom prst="roundRect">
            <a:avLst>
              <a:gd name="adj" fmla="val 7568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203848" y="4149080"/>
            <a:ext cx="2880320" cy="1368152"/>
          </a:xfrm>
          <a:prstGeom prst="round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환경적 요인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03848" y="2780928"/>
            <a:ext cx="2880320" cy="13681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chemeClr val="tx1"/>
                </a:solidFill>
              </a:rPr>
              <a:t>발음의 요인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203848" y="1412776"/>
            <a:ext cx="2880320" cy="136815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감각적 요인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233836" y="4293096"/>
            <a:ext cx="4824536" cy="1224136"/>
          </a:xfrm>
          <a:prstGeom prst="round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err="1" smtClean="0">
                <a:solidFill>
                  <a:schemeClr val="tx1"/>
                </a:solidFill>
              </a:rPr>
              <a:t>첫음을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 잡아라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!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72400" y="5877272"/>
            <a:ext cx="576064" cy="5760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17" name="그룹 5"/>
          <p:cNvGrpSpPr/>
          <p:nvPr/>
        </p:nvGrpSpPr>
        <p:grpSpPr>
          <a:xfrm>
            <a:off x="395536" y="476672"/>
            <a:ext cx="1644251" cy="523220"/>
            <a:chOff x="4885767" y="1709227"/>
            <a:chExt cx="1644251" cy="523220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885767" y="1735512"/>
              <a:ext cx="627534" cy="470651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5513393" y="1709227"/>
              <a:ext cx="10166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-윤고딕330" pitchFamily="18" charset="-127"/>
                  <a:ea typeface="-윤고딕330" pitchFamily="18" charset="-127"/>
                </a:rPr>
                <a:t>E</a:t>
              </a:r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xplain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24064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-2.5E-6 0.20463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2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15516" y="296652"/>
            <a:ext cx="8712968" cy="6264696"/>
          </a:xfrm>
          <a:prstGeom prst="roundRect">
            <a:avLst>
              <a:gd name="adj" fmla="val 7568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124744"/>
            <a:ext cx="654367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2852936"/>
            <a:ext cx="64674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4603204"/>
            <a:ext cx="644842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그룹 5"/>
          <p:cNvGrpSpPr/>
          <p:nvPr/>
        </p:nvGrpSpPr>
        <p:grpSpPr>
          <a:xfrm>
            <a:off x="395536" y="476672"/>
            <a:ext cx="1644251" cy="523220"/>
            <a:chOff x="4885767" y="1709227"/>
            <a:chExt cx="1644251" cy="523220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885767" y="1735512"/>
              <a:ext cx="627534" cy="470651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5513393" y="1709227"/>
              <a:ext cx="10166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-윤고딕330" pitchFamily="18" charset="-127"/>
                  <a:ea typeface="-윤고딕330" pitchFamily="18" charset="-127"/>
                </a:rPr>
                <a:t>E</a:t>
              </a:r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xplain</a:t>
              </a: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8172400" y="5877272"/>
            <a:ext cx="576064" cy="5760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464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15516" y="296652"/>
            <a:ext cx="8712968" cy="6264696"/>
          </a:xfrm>
          <a:prstGeom prst="roundRect">
            <a:avLst>
              <a:gd name="adj" fmla="val 7568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grpSp>
        <p:nvGrpSpPr>
          <p:cNvPr id="2" name="그룹 5"/>
          <p:cNvGrpSpPr/>
          <p:nvPr/>
        </p:nvGrpSpPr>
        <p:grpSpPr>
          <a:xfrm>
            <a:off x="395536" y="476672"/>
            <a:ext cx="1644251" cy="523220"/>
            <a:chOff x="4885767" y="1709227"/>
            <a:chExt cx="1644251" cy="52322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885767" y="1735512"/>
              <a:ext cx="627534" cy="47065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513393" y="1709227"/>
              <a:ext cx="10166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-윤고딕330" pitchFamily="18" charset="-127"/>
                  <a:ea typeface="-윤고딕330" pitchFamily="18" charset="-127"/>
                </a:rPr>
                <a:t>E</a:t>
              </a:r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xplain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131840" y="836712"/>
            <a:ext cx="2907968" cy="5398302"/>
            <a:chOff x="5868144" y="692696"/>
            <a:chExt cx="3024336" cy="5614326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868144" y="692696"/>
              <a:ext cx="3024336" cy="5614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2" name="그룹 91"/>
            <p:cNvGrpSpPr/>
            <p:nvPr/>
          </p:nvGrpSpPr>
          <p:grpSpPr>
            <a:xfrm>
              <a:off x="6057480" y="1340768"/>
              <a:ext cx="2690984" cy="4320480"/>
              <a:chOff x="4716016" y="1700808"/>
              <a:chExt cx="2803250" cy="4248472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4716016" y="1700808"/>
                <a:ext cx="2802986" cy="424847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4716016" y="1916832"/>
                <a:ext cx="2803250" cy="17543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5400" b="1" spc="200" dirty="0" smtClean="0">
                    <a:ln w="29210">
                      <a:solidFill>
                        <a:schemeClr val="accent3">
                          <a:tint val="1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innerShdw blurRad="50800" dist="50800" dir="8100000">
                        <a:srgbClr val="7D7D7D">
                          <a:alpha val="73000"/>
                        </a:srgbClr>
                      </a:innerShdw>
                    </a:effectLst>
                  </a:rPr>
                  <a:t>Note</a:t>
                </a:r>
              </a:p>
              <a:p>
                <a:pPr algn="ctr"/>
                <a:r>
                  <a:rPr lang="en-US" altLang="ko-KR" sz="5400" b="1" spc="200" dirty="0" smtClean="0">
                    <a:ln w="29210">
                      <a:solidFill>
                        <a:schemeClr val="accent3">
                          <a:tint val="1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innerShdw blurRad="50800" dist="50800" dir="8100000">
                        <a:srgbClr val="7D7D7D">
                          <a:alpha val="73000"/>
                        </a:srgbClr>
                      </a:innerShdw>
                    </a:effectLst>
                  </a:rPr>
                  <a:t>Test</a:t>
                </a:r>
                <a:endParaRPr lang="en-US" altLang="ko-KR" sz="5400" b="1" cap="none" spc="200" dirty="0">
                  <a:ln w="29210">
                    <a:solidFill>
                      <a:schemeClr val="accent3">
                        <a:tint val="1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innerShdw blurRad="50800" dist="50800" dir="8100000">
                      <a:srgbClr val="7D7D7D">
                        <a:alpha val="73000"/>
                      </a:srgbClr>
                    </a:innerShdw>
                  </a:effectLst>
                </a:endParaRPr>
              </a:p>
            </p:txBody>
          </p:sp>
          <p:pic>
            <p:nvPicPr>
              <p:cNvPr id="15" name="Picture 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l="4447" t="6196" r="4446" b="6196"/>
              <a:stretch>
                <a:fillRect/>
              </a:stretch>
            </p:blipFill>
            <p:spPr bwMode="auto">
              <a:xfrm>
                <a:off x="6449452" y="4153618"/>
                <a:ext cx="472576" cy="326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6" name="Picture 5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 l="4200" t="5999" r="8399" b="11999"/>
              <a:stretch>
                <a:fillRect/>
              </a:stretch>
            </p:blipFill>
            <p:spPr bwMode="auto">
              <a:xfrm>
                <a:off x="5341999" y="4683016"/>
                <a:ext cx="480013" cy="3152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Picture 6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 l="4199" t="12812" r="4199"/>
              <a:stretch>
                <a:fillRect/>
              </a:stretch>
            </p:blipFill>
            <p:spPr bwMode="auto">
              <a:xfrm>
                <a:off x="6445664" y="5203320"/>
                <a:ext cx="503086" cy="313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8" name="Picture 8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5369970" y="4375189"/>
                <a:ext cx="1002230" cy="1144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9" name="Picture 9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6023969" y="4865859"/>
                <a:ext cx="996303" cy="1065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" name="Picture 10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5364088" y="5404442"/>
                <a:ext cx="1053524" cy="1045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" name="Picture 3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 l="8216" t="6299" r="4108" b="6299"/>
              <a:stretch>
                <a:fillRect/>
              </a:stretch>
            </p:blipFill>
            <p:spPr bwMode="auto">
              <a:xfrm>
                <a:off x="5335834" y="3742243"/>
                <a:ext cx="466879" cy="3035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" name="Picture 7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5940153" y="3920954"/>
                <a:ext cx="1031084" cy="110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3" name="자유형 22"/>
              <p:cNvSpPr/>
              <p:nvPr/>
            </p:nvSpPr>
            <p:spPr>
              <a:xfrm>
                <a:off x="5220071" y="4653136"/>
                <a:ext cx="1872209" cy="412898"/>
              </a:xfrm>
              <a:custGeom>
                <a:avLst/>
                <a:gdLst>
                  <a:gd name="connsiteX0" fmla="*/ 974 w 2469854"/>
                  <a:gd name="connsiteY0" fmla="*/ 411480 h 772938"/>
                  <a:gd name="connsiteX1" fmla="*/ 8594 w 2469854"/>
                  <a:gd name="connsiteY1" fmla="*/ 365760 h 772938"/>
                  <a:gd name="connsiteX2" fmla="*/ 23834 w 2469854"/>
                  <a:gd name="connsiteY2" fmla="*/ 259080 h 772938"/>
                  <a:gd name="connsiteX3" fmla="*/ 39074 w 2469854"/>
                  <a:gd name="connsiteY3" fmla="*/ 236220 h 772938"/>
                  <a:gd name="connsiteX4" fmla="*/ 54314 w 2469854"/>
                  <a:gd name="connsiteY4" fmla="*/ 205740 h 772938"/>
                  <a:gd name="connsiteX5" fmla="*/ 92414 w 2469854"/>
                  <a:gd name="connsiteY5" fmla="*/ 144780 h 772938"/>
                  <a:gd name="connsiteX6" fmla="*/ 145754 w 2469854"/>
                  <a:gd name="connsiteY6" fmla="*/ 76200 h 772938"/>
                  <a:gd name="connsiteX7" fmla="*/ 176234 w 2469854"/>
                  <a:gd name="connsiteY7" fmla="*/ 60960 h 772938"/>
                  <a:gd name="connsiteX8" fmla="*/ 199094 w 2469854"/>
                  <a:gd name="connsiteY8" fmla="*/ 45720 h 772938"/>
                  <a:gd name="connsiteX9" fmla="*/ 252434 w 2469854"/>
                  <a:gd name="connsiteY9" fmla="*/ 30480 h 772938"/>
                  <a:gd name="connsiteX10" fmla="*/ 275294 w 2469854"/>
                  <a:gd name="connsiteY10" fmla="*/ 22860 h 772938"/>
                  <a:gd name="connsiteX11" fmla="*/ 427694 w 2469854"/>
                  <a:gd name="connsiteY11" fmla="*/ 0 h 772938"/>
                  <a:gd name="connsiteX12" fmla="*/ 610574 w 2469854"/>
                  <a:gd name="connsiteY12" fmla="*/ 7620 h 772938"/>
                  <a:gd name="connsiteX13" fmla="*/ 641054 w 2469854"/>
                  <a:gd name="connsiteY13" fmla="*/ 15240 h 772938"/>
                  <a:gd name="connsiteX14" fmla="*/ 717254 w 2469854"/>
                  <a:gd name="connsiteY14" fmla="*/ 38100 h 772938"/>
                  <a:gd name="connsiteX15" fmla="*/ 762974 w 2469854"/>
                  <a:gd name="connsiteY15" fmla="*/ 68580 h 772938"/>
                  <a:gd name="connsiteX16" fmla="*/ 793454 w 2469854"/>
                  <a:gd name="connsiteY16" fmla="*/ 91440 h 772938"/>
                  <a:gd name="connsiteX17" fmla="*/ 816314 w 2469854"/>
                  <a:gd name="connsiteY17" fmla="*/ 99060 h 772938"/>
                  <a:gd name="connsiteX18" fmla="*/ 854414 w 2469854"/>
                  <a:gd name="connsiteY18" fmla="*/ 129540 h 772938"/>
                  <a:gd name="connsiteX19" fmla="*/ 884894 w 2469854"/>
                  <a:gd name="connsiteY19" fmla="*/ 182880 h 772938"/>
                  <a:gd name="connsiteX20" fmla="*/ 907754 w 2469854"/>
                  <a:gd name="connsiteY20" fmla="*/ 198120 h 772938"/>
                  <a:gd name="connsiteX21" fmla="*/ 922994 w 2469854"/>
                  <a:gd name="connsiteY21" fmla="*/ 220980 h 772938"/>
                  <a:gd name="connsiteX22" fmla="*/ 976334 w 2469854"/>
                  <a:gd name="connsiteY22" fmla="*/ 251460 h 772938"/>
                  <a:gd name="connsiteX23" fmla="*/ 999194 w 2469854"/>
                  <a:gd name="connsiteY23" fmla="*/ 274320 h 772938"/>
                  <a:gd name="connsiteX24" fmla="*/ 1083014 w 2469854"/>
                  <a:gd name="connsiteY24" fmla="*/ 297180 h 772938"/>
                  <a:gd name="connsiteX25" fmla="*/ 1128734 w 2469854"/>
                  <a:gd name="connsiteY25" fmla="*/ 312420 h 772938"/>
                  <a:gd name="connsiteX26" fmla="*/ 1151594 w 2469854"/>
                  <a:gd name="connsiteY26" fmla="*/ 320040 h 772938"/>
                  <a:gd name="connsiteX27" fmla="*/ 1220174 w 2469854"/>
                  <a:gd name="connsiteY27" fmla="*/ 327660 h 772938"/>
                  <a:gd name="connsiteX28" fmla="*/ 1921214 w 2469854"/>
                  <a:gd name="connsiteY28" fmla="*/ 342900 h 772938"/>
                  <a:gd name="connsiteX29" fmla="*/ 2027894 w 2469854"/>
                  <a:gd name="connsiteY29" fmla="*/ 350520 h 772938"/>
                  <a:gd name="connsiteX30" fmla="*/ 2065994 w 2469854"/>
                  <a:gd name="connsiteY30" fmla="*/ 358140 h 772938"/>
                  <a:gd name="connsiteX31" fmla="*/ 2134574 w 2469854"/>
                  <a:gd name="connsiteY31" fmla="*/ 373380 h 772938"/>
                  <a:gd name="connsiteX32" fmla="*/ 2226014 w 2469854"/>
                  <a:gd name="connsiteY32" fmla="*/ 381000 h 772938"/>
                  <a:gd name="connsiteX33" fmla="*/ 2309834 w 2469854"/>
                  <a:gd name="connsiteY33" fmla="*/ 403860 h 772938"/>
                  <a:gd name="connsiteX34" fmla="*/ 2355554 w 2469854"/>
                  <a:gd name="connsiteY34" fmla="*/ 411480 h 772938"/>
                  <a:gd name="connsiteX35" fmla="*/ 2378414 w 2469854"/>
                  <a:gd name="connsiteY35" fmla="*/ 419100 h 772938"/>
                  <a:gd name="connsiteX36" fmla="*/ 2431754 w 2469854"/>
                  <a:gd name="connsiteY36" fmla="*/ 434340 h 772938"/>
                  <a:gd name="connsiteX37" fmla="*/ 2446994 w 2469854"/>
                  <a:gd name="connsiteY37" fmla="*/ 457200 h 772938"/>
                  <a:gd name="connsiteX38" fmla="*/ 2462234 w 2469854"/>
                  <a:gd name="connsiteY38" fmla="*/ 518160 h 772938"/>
                  <a:gd name="connsiteX39" fmla="*/ 2469854 w 2469854"/>
                  <a:gd name="connsiteY39" fmla="*/ 541020 h 772938"/>
                  <a:gd name="connsiteX40" fmla="*/ 2462234 w 2469854"/>
                  <a:gd name="connsiteY40" fmla="*/ 624840 h 772938"/>
                  <a:gd name="connsiteX41" fmla="*/ 2424134 w 2469854"/>
                  <a:gd name="connsiteY41" fmla="*/ 670560 h 772938"/>
                  <a:gd name="connsiteX42" fmla="*/ 2378414 w 2469854"/>
                  <a:gd name="connsiteY42" fmla="*/ 685800 h 772938"/>
                  <a:gd name="connsiteX43" fmla="*/ 2355554 w 2469854"/>
                  <a:gd name="connsiteY43" fmla="*/ 701040 h 772938"/>
                  <a:gd name="connsiteX44" fmla="*/ 2332694 w 2469854"/>
                  <a:gd name="connsiteY44" fmla="*/ 708660 h 772938"/>
                  <a:gd name="connsiteX45" fmla="*/ 2248874 w 2469854"/>
                  <a:gd name="connsiteY45" fmla="*/ 723900 h 772938"/>
                  <a:gd name="connsiteX46" fmla="*/ 2096474 w 2469854"/>
                  <a:gd name="connsiteY46" fmla="*/ 739140 h 772938"/>
                  <a:gd name="connsiteX47" fmla="*/ 2073614 w 2469854"/>
                  <a:gd name="connsiteY47" fmla="*/ 746760 h 772938"/>
                  <a:gd name="connsiteX48" fmla="*/ 1547834 w 2469854"/>
                  <a:gd name="connsiteY48" fmla="*/ 754380 h 772938"/>
                  <a:gd name="connsiteX49" fmla="*/ 564854 w 2469854"/>
                  <a:gd name="connsiteY49" fmla="*/ 762000 h 772938"/>
                  <a:gd name="connsiteX50" fmla="*/ 168614 w 2469854"/>
                  <a:gd name="connsiteY50" fmla="*/ 746760 h 772938"/>
                  <a:gd name="connsiteX51" fmla="*/ 138134 w 2469854"/>
                  <a:gd name="connsiteY51" fmla="*/ 739140 h 772938"/>
                  <a:gd name="connsiteX52" fmla="*/ 100034 w 2469854"/>
                  <a:gd name="connsiteY52" fmla="*/ 708660 h 772938"/>
                  <a:gd name="connsiteX53" fmla="*/ 39074 w 2469854"/>
                  <a:gd name="connsiteY53" fmla="*/ 640080 h 772938"/>
                  <a:gd name="connsiteX54" fmla="*/ 16214 w 2469854"/>
                  <a:gd name="connsiteY54" fmla="*/ 571500 h 772938"/>
                  <a:gd name="connsiteX55" fmla="*/ 8594 w 2469854"/>
                  <a:gd name="connsiteY55" fmla="*/ 548640 h 772938"/>
                  <a:gd name="connsiteX56" fmla="*/ 974 w 2469854"/>
                  <a:gd name="connsiteY56" fmla="*/ 411480 h 772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2469854" h="772938">
                    <a:moveTo>
                      <a:pt x="974" y="411480"/>
                    </a:moveTo>
                    <a:cubicBezTo>
                      <a:pt x="974" y="381000"/>
                      <a:pt x="6678" y="381091"/>
                      <a:pt x="8594" y="365760"/>
                    </a:cubicBezTo>
                    <a:cubicBezTo>
                      <a:pt x="10412" y="351215"/>
                      <a:pt x="12831" y="284754"/>
                      <a:pt x="23834" y="259080"/>
                    </a:cubicBezTo>
                    <a:cubicBezTo>
                      <a:pt x="27442" y="250662"/>
                      <a:pt x="34530" y="244171"/>
                      <a:pt x="39074" y="236220"/>
                    </a:cubicBezTo>
                    <a:cubicBezTo>
                      <a:pt x="44710" y="226357"/>
                      <a:pt x="50095" y="216287"/>
                      <a:pt x="54314" y="205740"/>
                    </a:cubicBezTo>
                    <a:cubicBezTo>
                      <a:pt x="77396" y="148034"/>
                      <a:pt x="53368" y="170811"/>
                      <a:pt x="92414" y="144780"/>
                    </a:cubicBezTo>
                    <a:cubicBezTo>
                      <a:pt x="106738" y="123294"/>
                      <a:pt x="122965" y="92478"/>
                      <a:pt x="145754" y="76200"/>
                    </a:cubicBezTo>
                    <a:cubicBezTo>
                      <a:pt x="154997" y="69598"/>
                      <a:pt x="166371" y="66596"/>
                      <a:pt x="176234" y="60960"/>
                    </a:cubicBezTo>
                    <a:cubicBezTo>
                      <a:pt x="184185" y="56416"/>
                      <a:pt x="190903" y="49816"/>
                      <a:pt x="199094" y="45720"/>
                    </a:cubicBezTo>
                    <a:cubicBezTo>
                      <a:pt x="211274" y="39630"/>
                      <a:pt x="241041" y="33735"/>
                      <a:pt x="252434" y="30480"/>
                    </a:cubicBezTo>
                    <a:cubicBezTo>
                      <a:pt x="260157" y="28273"/>
                      <a:pt x="267381" y="24236"/>
                      <a:pt x="275294" y="22860"/>
                    </a:cubicBezTo>
                    <a:cubicBezTo>
                      <a:pt x="325903" y="14058"/>
                      <a:pt x="427694" y="0"/>
                      <a:pt x="427694" y="0"/>
                    </a:cubicBezTo>
                    <a:cubicBezTo>
                      <a:pt x="488654" y="2540"/>
                      <a:pt x="549716" y="3273"/>
                      <a:pt x="610574" y="7620"/>
                    </a:cubicBezTo>
                    <a:cubicBezTo>
                      <a:pt x="621020" y="8366"/>
                      <a:pt x="631023" y="12231"/>
                      <a:pt x="641054" y="15240"/>
                    </a:cubicBezTo>
                    <a:cubicBezTo>
                      <a:pt x="733813" y="43068"/>
                      <a:pt x="647001" y="20537"/>
                      <a:pt x="717254" y="38100"/>
                    </a:cubicBezTo>
                    <a:cubicBezTo>
                      <a:pt x="732494" y="48260"/>
                      <a:pt x="748321" y="57590"/>
                      <a:pt x="762974" y="68580"/>
                    </a:cubicBezTo>
                    <a:cubicBezTo>
                      <a:pt x="773134" y="76200"/>
                      <a:pt x="782427" y="85139"/>
                      <a:pt x="793454" y="91440"/>
                    </a:cubicBezTo>
                    <a:cubicBezTo>
                      <a:pt x="800428" y="95425"/>
                      <a:pt x="808694" y="96520"/>
                      <a:pt x="816314" y="99060"/>
                    </a:cubicBezTo>
                    <a:cubicBezTo>
                      <a:pt x="859990" y="164574"/>
                      <a:pt x="801834" y="87476"/>
                      <a:pt x="854414" y="129540"/>
                    </a:cubicBezTo>
                    <a:cubicBezTo>
                      <a:pt x="869436" y="141558"/>
                      <a:pt x="873644" y="169380"/>
                      <a:pt x="884894" y="182880"/>
                    </a:cubicBezTo>
                    <a:cubicBezTo>
                      <a:pt x="890757" y="189915"/>
                      <a:pt x="900134" y="193040"/>
                      <a:pt x="907754" y="198120"/>
                    </a:cubicBezTo>
                    <a:cubicBezTo>
                      <a:pt x="912834" y="205740"/>
                      <a:pt x="916518" y="214504"/>
                      <a:pt x="922994" y="220980"/>
                    </a:cubicBezTo>
                    <a:cubicBezTo>
                      <a:pt x="940992" y="238978"/>
                      <a:pt x="955416" y="236519"/>
                      <a:pt x="976334" y="251460"/>
                    </a:cubicBezTo>
                    <a:cubicBezTo>
                      <a:pt x="985103" y="257724"/>
                      <a:pt x="989774" y="269087"/>
                      <a:pt x="999194" y="274320"/>
                    </a:cubicBezTo>
                    <a:cubicBezTo>
                      <a:pt x="1028800" y="290768"/>
                      <a:pt x="1052059" y="288738"/>
                      <a:pt x="1083014" y="297180"/>
                    </a:cubicBezTo>
                    <a:cubicBezTo>
                      <a:pt x="1098512" y="301407"/>
                      <a:pt x="1113494" y="307340"/>
                      <a:pt x="1128734" y="312420"/>
                    </a:cubicBezTo>
                    <a:cubicBezTo>
                      <a:pt x="1136354" y="314960"/>
                      <a:pt x="1143611" y="319153"/>
                      <a:pt x="1151594" y="320040"/>
                    </a:cubicBezTo>
                    <a:lnTo>
                      <a:pt x="1220174" y="327660"/>
                    </a:lnTo>
                    <a:cubicBezTo>
                      <a:pt x="1458142" y="406983"/>
                      <a:pt x="1217118" y="329228"/>
                      <a:pt x="1921214" y="342900"/>
                    </a:cubicBezTo>
                    <a:cubicBezTo>
                      <a:pt x="1956858" y="343592"/>
                      <a:pt x="1992334" y="347980"/>
                      <a:pt x="2027894" y="350520"/>
                    </a:cubicBezTo>
                    <a:cubicBezTo>
                      <a:pt x="2040594" y="353060"/>
                      <a:pt x="2053351" y="355330"/>
                      <a:pt x="2065994" y="358140"/>
                    </a:cubicBezTo>
                    <a:cubicBezTo>
                      <a:pt x="2089672" y="363402"/>
                      <a:pt x="2110155" y="370507"/>
                      <a:pt x="2134574" y="373380"/>
                    </a:cubicBezTo>
                    <a:cubicBezTo>
                      <a:pt x="2164950" y="376954"/>
                      <a:pt x="2195534" y="378460"/>
                      <a:pt x="2226014" y="381000"/>
                    </a:cubicBezTo>
                    <a:cubicBezTo>
                      <a:pt x="2255562" y="390849"/>
                      <a:pt x="2275458" y="398131"/>
                      <a:pt x="2309834" y="403860"/>
                    </a:cubicBezTo>
                    <a:cubicBezTo>
                      <a:pt x="2325074" y="406400"/>
                      <a:pt x="2340472" y="408128"/>
                      <a:pt x="2355554" y="411480"/>
                    </a:cubicBezTo>
                    <a:cubicBezTo>
                      <a:pt x="2363395" y="413222"/>
                      <a:pt x="2370691" y="416893"/>
                      <a:pt x="2378414" y="419100"/>
                    </a:cubicBezTo>
                    <a:cubicBezTo>
                      <a:pt x="2445391" y="438236"/>
                      <a:pt x="2376944" y="416070"/>
                      <a:pt x="2431754" y="434340"/>
                    </a:cubicBezTo>
                    <a:cubicBezTo>
                      <a:pt x="2436834" y="441960"/>
                      <a:pt x="2442898" y="449009"/>
                      <a:pt x="2446994" y="457200"/>
                    </a:cubicBezTo>
                    <a:cubicBezTo>
                      <a:pt x="2455703" y="474618"/>
                      <a:pt x="2457887" y="500770"/>
                      <a:pt x="2462234" y="518160"/>
                    </a:cubicBezTo>
                    <a:cubicBezTo>
                      <a:pt x="2464182" y="525952"/>
                      <a:pt x="2467314" y="533400"/>
                      <a:pt x="2469854" y="541020"/>
                    </a:cubicBezTo>
                    <a:cubicBezTo>
                      <a:pt x="2467314" y="568960"/>
                      <a:pt x="2468112" y="597408"/>
                      <a:pt x="2462234" y="624840"/>
                    </a:cubicBezTo>
                    <a:cubicBezTo>
                      <a:pt x="2460055" y="635009"/>
                      <a:pt x="2431067" y="666708"/>
                      <a:pt x="2424134" y="670560"/>
                    </a:cubicBezTo>
                    <a:cubicBezTo>
                      <a:pt x="2410091" y="678362"/>
                      <a:pt x="2391780" y="676889"/>
                      <a:pt x="2378414" y="685800"/>
                    </a:cubicBezTo>
                    <a:cubicBezTo>
                      <a:pt x="2370794" y="690880"/>
                      <a:pt x="2363745" y="696944"/>
                      <a:pt x="2355554" y="701040"/>
                    </a:cubicBezTo>
                    <a:cubicBezTo>
                      <a:pt x="2348370" y="704632"/>
                      <a:pt x="2340417" y="706453"/>
                      <a:pt x="2332694" y="708660"/>
                    </a:cubicBezTo>
                    <a:cubicBezTo>
                      <a:pt x="2296766" y="718925"/>
                      <a:pt x="2292043" y="717733"/>
                      <a:pt x="2248874" y="723900"/>
                    </a:cubicBezTo>
                    <a:cubicBezTo>
                      <a:pt x="2180471" y="746701"/>
                      <a:pt x="2258307" y="722957"/>
                      <a:pt x="2096474" y="739140"/>
                    </a:cubicBezTo>
                    <a:cubicBezTo>
                      <a:pt x="2088482" y="739939"/>
                      <a:pt x="2081643" y="746537"/>
                      <a:pt x="2073614" y="746760"/>
                    </a:cubicBezTo>
                    <a:cubicBezTo>
                      <a:pt x="1898403" y="751627"/>
                      <a:pt x="1723103" y="752610"/>
                      <a:pt x="1547834" y="754380"/>
                    </a:cubicBezTo>
                    <a:lnTo>
                      <a:pt x="564854" y="762000"/>
                    </a:lnTo>
                    <a:cubicBezTo>
                      <a:pt x="426608" y="758995"/>
                      <a:pt x="299506" y="772938"/>
                      <a:pt x="168614" y="746760"/>
                    </a:cubicBezTo>
                    <a:cubicBezTo>
                      <a:pt x="158345" y="744706"/>
                      <a:pt x="148294" y="741680"/>
                      <a:pt x="138134" y="739140"/>
                    </a:cubicBezTo>
                    <a:cubicBezTo>
                      <a:pt x="96303" y="676393"/>
                      <a:pt x="150996" y="748297"/>
                      <a:pt x="100034" y="708660"/>
                    </a:cubicBezTo>
                    <a:cubicBezTo>
                      <a:pt x="88321" y="699550"/>
                      <a:pt x="49067" y="662565"/>
                      <a:pt x="39074" y="640080"/>
                    </a:cubicBezTo>
                    <a:lnTo>
                      <a:pt x="16214" y="571500"/>
                    </a:lnTo>
                    <a:lnTo>
                      <a:pt x="8594" y="548640"/>
                    </a:lnTo>
                    <a:cubicBezTo>
                      <a:pt x="0" y="436917"/>
                      <a:pt x="974" y="441960"/>
                      <a:pt x="974" y="411480"/>
                    </a:cubicBezTo>
                    <a:close/>
                  </a:path>
                </a:pathLst>
              </a:cu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자유형 23"/>
              <p:cNvSpPr/>
              <p:nvPr/>
            </p:nvSpPr>
            <p:spPr>
              <a:xfrm>
                <a:off x="5220072" y="5157192"/>
                <a:ext cx="1800200" cy="432048"/>
              </a:xfrm>
              <a:custGeom>
                <a:avLst/>
                <a:gdLst>
                  <a:gd name="connsiteX0" fmla="*/ 38100 w 2307923"/>
                  <a:gd name="connsiteY0" fmla="*/ 457200 h 580853"/>
                  <a:gd name="connsiteX1" fmla="*/ 91440 w 2307923"/>
                  <a:gd name="connsiteY1" fmla="*/ 510540 h 580853"/>
                  <a:gd name="connsiteX2" fmla="*/ 152400 w 2307923"/>
                  <a:gd name="connsiteY2" fmla="*/ 518160 h 580853"/>
                  <a:gd name="connsiteX3" fmla="*/ 701040 w 2307923"/>
                  <a:gd name="connsiteY3" fmla="*/ 533400 h 580853"/>
                  <a:gd name="connsiteX4" fmla="*/ 1905000 w 2307923"/>
                  <a:gd name="connsiteY4" fmla="*/ 525780 h 580853"/>
                  <a:gd name="connsiteX5" fmla="*/ 1958340 w 2307923"/>
                  <a:gd name="connsiteY5" fmla="*/ 518160 h 580853"/>
                  <a:gd name="connsiteX6" fmla="*/ 2019300 w 2307923"/>
                  <a:gd name="connsiteY6" fmla="*/ 510540 h 580853"/>
                  <a:gd name="connsiteX7" fmla="*/ 2042160 w 2307923"/>
                  <a:gd name="connsiteY7" fmla="*/ 502920 h 580853"/>
                  <a:gd name="connsiteX8" fmla="*/ 2186940 w 2307923"/>
                  <a:gd name="connsiteY8" fmla="*/ 480060 h 580853"/>
                  <a:gd name="connsiteX9" fmla="*/ 2232660 w 2307923"/>
                  <a:gd name="connsiteY9" fmla="*/ 464820 h 580853"/>
                  <a:gd name="connsiteX10" fmla="*/ 2255520 w 2307923"/>
                  <a:gd name="connsiteY10" fmla="*/ 449580 h 580853"/>
                  <a:gd name="connsiteX11" fmla="*/ 2278380 w 2307923"/>
                  <a:gd name="connsiteY11" fmla="*/ 403860 h 580853"/>
                  <a:gd name="connsiteX12" fmla="*/ 2301240 w 2307923"/>
                  <a:gd name="connsiteY12" fmla="*/ 358140 h 580853"/>
                  <a:gd name="connsiteX13" fmla="*/ 2293620 w 2307923"/>
                  <a:gd name="connsiteY13" fmla="*/ 144780 h 580853"/>
                  <a:gd name="connsiteX14" fmla="*/ 2286000 w 2307923"/>
                  <a:gd name="connsiteY14" fmla="*/ 121920 h 580853"/>
                  <a:gd name="connsiteX15" fmla="*/ 2217420 w 2307923"/>
                  <a:gd name="connsiteY15" fmla="*/ 68580 h 580853"/>
                  <a:gd name="connsiteX16" fmla="*/ 2194560 w 2307923"/>
                  <a:gd name="connsiteY16" fmla="*/ 60960 h 580853"/>
                  <a:gd name="connsiteX17" fmla="*/ 2171700 w 2307923"/>
                  <a:gd name="connsiteY17" fmla="*/ 45720 h 580853"/>
                  <a:gd name="connsiteX18" fmla="*/ 2125980 w 2307923"/>
                  <a:gd name="connsiteY18" fmla="*/ 30480 h 580853"/>
                  <a:gd name="connsiteX19" fmla="*/ 2103120 w 2307923"/>
                  <a:gd name="connsiteY19" fmla="*/ 22860 h 580853"/>
                  <a:gd name="connsiteX20" fmla="*/ 2080260 w 2307923"/>
                  <a:gd name="connsiteY20" fmla="*/ 15240 h 580853"/>
                  <a:gd name="connsiteX21" fmla="*/ 2057400 w 2307923"/>
                  <a:gd name="connsiteY21" fmla="*/ 7620 h 580853"/>
                  <a:gd name="connsiteX22" fmla="*/ 1935480 w 2307923"/>
                  <a:gd name="connsiteY22" fmla="*/ 0 h 580853"/>
                  <a:gd name="connsiteX23" fmla="*/ 1661160 w 2307923"/>
                  <a:gd name="connsiteY23" fmla="*/ 7620 h 580853"/>
                  <a:gd name="connsiteX24" fmla="*/ 1584960 w 2307923"/>
                  <a:gd name="connsiteY24" fmla="*/ 38100 h 580853"/>
                  <a:gd name="connsiteX25" fmla="*/ 1554480 w 2307923"/>
                  <a:gd name="connsiteY25" fmla="*/ 83820 h 580853"/>
                  <a:gd name="connsiteX26" fmla="*/ 1539240 w 2307923"/>
                  <a:gd name="connsiteY26" fmla="*/ 106680 h 580853"/>
                  <a:gd name="connsiteX27" fmla="*/ 1531620 w 2307923"/>
                  <a:gd name="connsiteY27" fmla="*/ 129540 h 580853"/>
                  <a:gd name="connsiteX28" fmla="*/ 1508760 w 2307923"/>
                  <a:gd name="connsiteY28" fmla="*/ 144780 h 580853"/>
                  <a:gd name="connsiteX29" fmla="*/ 1493520 w 2307923"/>
                  <a:gd name="connsiteY29" fmla="*/ 167640 h 580853"/>
                  <a:gd name="connsiteX30" fmla="*/ 1447800 w 2307923"/>
                  <a:gd name="connsiteY30" fmla="*/ 205740 h 580853"/>
                  <a:gd name="connsiteX31" fmla="*/ 1424940 w 2307923"/>
                  <a:gd name="connsiteY31" fmla="*/ 213360 h 580853"/>
                  <a:gd name="connsiteX32" fmla="*/ 1402080 w 2307923"/>
                  <a:gd name="connsiteY32" fmla="*/ 236220 h 580853"/>
                  <a:gd name="connsiteX33" fmla="*/ 1371600 w 2307923"/>
                  <a:gd name="connsiteY33" fmla="*/ 243840 h 580853"/>
                  <a:gd name="connsiteX34" fmla="*/ 1348740 w 2307923"/>
                  <a:gd name="connsiteY34" fmla="*/ 251460 h 580853"/>
                  <a:gd name="connsiteX35" fmla="*/ 1325880 w 2307923"/>
                  <a:gd name="connsiteY35" fmla="*/ 266700 h 580853"/>
                  <a:gd name="connsiteX36" fmla="*/ 1226820 w 2307923"/>
                  <a:gd name="connsiteY36" fmla="*/ 281940 h 580853"/>
                  <a:gd name="connsiteX37" fmla="*/ 403860 w 2307923"/>
                  <a:gd name="connsiteY37" fmla="*/ 274320 h 580853"/>
                  <a:gd name="connsiteX38" fmla="*/ 160020 w 2307923"/>
                  <a:gd name="connsiteY38" fmla="*/ 281940 h 580853"/>
                  <a:gd name="connsiteX39" fmla="*/ 114300 w 2307923"/>
                  <a:gd name="connsiteY39" fmla="*/ 297180 h 580853"/>
                  <a:gd name="connsiteX40" fmla="*/ 68580 w 2307923"/>
                  <a:gd name="connsiteY40" fmla="*/ 320040 h 580853"/>
                  <a:gd name="connsiteX41" fmla="*/ 45720 w 2307923"/>
                  <a:gd name="connsiteY41" fmla="*/ 327660 h 580853"/>
                  <a:gd name="connsiteX42" fmla="*/ 15240 w 2307923"/>
                  <a:gd name="connsiteY42" fmla="*/ 373380 h 580853"/>
                  <a:gd name="connsiteX43" fmla="*/ 0 w 2307923"/>
                  <a:gd name="connsiteY43" fmla="*/ 419100 h 580853"/>
                  <a:gd name="connsiteX44" fmla="*/ 7620 w 2307923"/>
                  <a:gd name="connsiteY44" fmla="*/ 457200 h 580853"/>
                  <a:gd name="connsiteX45" fmla="*/ 76200 w 2307923"/>
                  <a:gd name="connsiteY45" fmla="*/ 495300 h 580853"/>
                  <a:gd name="connsiteX46" fmla="*/ 129540 w 2307923"/>
                  <a:gd name="connsiteY46" fmla="*/ 502920 h 580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2307923" h="580853">
                    <a:moveTo>
                      <a:pt x="38100" y="457200"/>
                    </a:moveTo>
                    <a:cubicBezTo>
                      <a:pt x="62489" y="493784"/>
                      <a:pt x="55829" y="504065"/>
                      <a:pt x="91440" y="510540"/>
                    </a:cubicBezTo>
                    <a:cubicBezTo>
                      <a:pt x="111588" y="514203"/>
                      <a:pt x="132080" y="515620"/>
                      <a:pt x="152400" y="518160"/>
                    </a:cubicBezTo>
                    <a:cubicBezTo>
                      <a:pt x="340480" y="580853"/>
                      <a:pt x="190438" y="533400"/>
                      <a:pt x="701040" y="533400"/>
                    </a:cubicBezTo>
                    <a:lnTo>
                      <a:pt x="1905000" y="525780"/>
                    </a:lnTo>
                    <a:lnTo>
                      <a:pt x="1958340" y="518160"/>
                    </a:lnTo>
                    <a:cubicBezTo>
                      <a:pt x="1978638" y="515454"/>
                      <a:pt x="1999152" y="514203"/>
                      <a:pt x="2019300" y="510540"/>
                    </a:cubicBezTo>
                    <a:cubicBezTo>
                      <a:pt x="2027203" y="509103"/>
                      <a:pt x="2034257" y="504357"/>
                      <a:pt x="2042160" y="502920"/>
                    </a:cubicBezTo>
                    <a:cubicBezTo>
                      <a:pt x="2151036" y="483124"/>
                      <a:pt x="2055601" y="510963"/>
                      <a:pt x="2186940" y="480060"/>
                    </a:cubicBezTo>
                    <a:cubicBezTo>
                      <a:pt x="2202577" y="476381"/>
                      <a:pt x="2219294" y="473731"/>
                      <a:pt x="2232660" y="464820"/>
                    </a:cubicBezTo>
                    <a:lnTo>
                      <a:pt x="2255520" y="449580"/>
                    </a:lnTo>
                    <a:cubicBezTo>
                      <a:pt x="2299196" y="384066"/>
                      <a:pt x="2246832" y="466956"/>
                      <a:pt x="2278380" y="403860"/>
                    </a:cubicBezTo>
                    <a:cubicBezTo>
                      <a:pt x="2307923" y="344774"/>
                      <a:pt x="2282087" y="415599"/>
                      <a:pt x="2301240" y="358140"/>
                    </a:cubicBezTo>
                    <a:cubicBezTo>
                      <a:pt x="2298700" y="287020"/>
                      <a:pt x="2298202" y="215798"/>
                      <a:pt x="2293620" y="144780"/>
                    </a:cubicBezTo>
                    <a:cubicBezTo>
                      <a:pt x="2293103" y="136764"/>
                      <a:pt x="2290455" y="128603"/>
                      <a:pt x="2286000" y="121920"/>
                    </a:cubicBezTo>
                    <a:cubicBezTo>
                      <a:pt x="2274729" y="105014"/>
                      <a:pt x="2230396" y="72905"/>
                      <a:pt x="2217420" y="68580"/>
                    </a:cubicBezTo>
                    <a:cubicBezTo>
                      <a:pt x="2209800" y="66040"/>
                      <a:pt x="2201744" y="64552"/>
                      <a:pt x="2194560" y="60960"/>
                    </a:cubicBezTo>
                    <a:cubicBezTo>
                      <a:pt x="2186369" y="56864"/>
                      <a:pt x="2180069" y="49439"/>
                      <a:pt x="2171700" y="45720"/>
                    </a:cubicBezTo>
                    <a:cubicBezTo>
                      <a:pt x="2157020" y="39196"/>
                      <a:pt x="2141220" y="35560"/>
                      <a:pt x="2125980" y="30480"/>
                    </a:cubicBezTo>
                    <a:lnTo>
                      <a:pt x="2103120" y="22860"/>
                    </a:lnTo>
                    <a:lnTo>
                      <a:pt x="2080260" y="15240"/>
                    </a:lnTo>
                    <a:cubicBezTo>
                      <a:pt x="2072640" y="12700"/>
                      <a:pt x="2065417" y="8121"/>
                      <a:pt x="2057400" y="7620"/>
                    </a:cubicBezTo>
                    <a:lnTo>
                      <a:pt x="1935480" y="0"/>
                    </a:lnTo>
                    <a:cubicBezTo>
                      <a:pt x="1844040" y="2540"/>
                      <a:pt x="1752403" y="1103"/>
                      <a:pt x="1661160" y="7620"/>
                    </a:cubicBezTo>
                    <a:cubicBezTo>
                      <a:pt x="1639189" y="9189"/>
                      <a:pt x="1605395" y="27882"/>
                      <a:pt x="1584960" y="38100"/>
                    </a:cubicBezTo>
                    <a:lnTo>
                      <a:pt x="1554480" y="83820"/>
                    </a:lnTo>
                    <a:cubicBezTo>
                      <a:pt x="1549400" y="91440"/>
                      <a:pt x="1542136" y="97992"/>
                      <a:pt x="1539240" y="106680"/>
                    </a:cubicBezTo>
                    <a:cubicBezTo>
                      <a:pt x="1536700" y="114300"/>
                      <a:pt x="1536638" y="123268"/>
                      <a:pt x="1531620" y="129540"/>
                    </a:cubicBezTo>
                    <a:cubicBezTo>
                      <a:pt x="1525899" y="136691"/>
                      <a:pt x="1516380" y="139700"/>
                      <a:pt x="1508760" y="144780"/>
                    </a:cubicBezTo>
                    <a:cubicBezTo>
                      <a:pt x="1503680" y="152400"/>
                      <a:pt x="1499383" y="160605"/>
                      <a:pt x="1493520" y="167640"/>
                    </a:cubicBezTo>
                    <a:cubicBezTo>
                      <a:pt x="1481483" y="182085"/>
                      <a:pt x="1464926" y="197177"/>
                      <a:pt x="1447800" y="205740"/>
                    </a:cubicBezTo>
                    <a:cubicBezTo>
                      <a:pt x="1440616" y="209332"/>
                      <a:pt x="1432560" y="210820"/>
                      <a:pt x="1424940" y="213360"/>
                    </a:cubicBezTo>
                    <a:cubicBezTo>
                      <a:pt x="1417320" y="220980"/>
                      <a:pt x="1411436" y="230873"/>
                      <a:pt x="1402080" y="236220"/>
                    </a:cubicBezTo>
                    <a:cubicBezTo>
                      <a:pt x="1392987" y="241416"/>
                      <a:pt x="1381670" y="240963"/>
                      <a:pt x="1371600" y="243840"/>
                    </a:cubicBezTo>
                    <a:cubicBezTo>
                      <a:pt x="1363877" y="246047"/>
                      <a:pt x="1355924" y="247868"/>
                      <a:pt x="1348740" y="251460"/>
                    </a:cubicBezTo>
                    <a:cubicBezTo>
                      <a:pt x="1340549" y="255556"/>
                      <a:pt x="1334298" y="263092"/>
                      <a:pt x="1325880" y="266700"/>
                    </a:cubicBezTo>
                    <a:cubicBezTo>
                      <a:pt x="1302783" y="276599"/>
                      <a:pt x="1240587" y="280410"/>
                      <a:pt x="1226820" y="281940"/>
                    </a:cubicBezTo>
                    <a:lnTo>
                      <a:pt x="403860" y="274320"/>
                    </a:lnTo>
                    <a:cubicBezTo>
                      <a:pt x="322540" y="274320"/>
                      <a:pt x="241087" y="275540"/>
                      <a:pt x="160020" y="281940"/>
                    </a:cubicBezTo>
                    <a:cubicBezTo>
                      <a:pt x="144005" y="283204"/>
                      <a:pt x="129540" y="292100"/>
                      <a:pt x="114300" y="297180"/>
                    </a:cubicBezTo>
                    <a:cubicBezTo>
                      <a:pt x="56841" y="316333"/>
                      <a:pt x="127666" y="290497"/>
                      <a:pt x="68580" y="320040"/>
                    </a:cubicBezTo>
                    <a:cubicBezTo>
                      <a:pt x="61396" y="323632"/>
                      <a:pt x="53340" y="325120"/>
                      <a:pt x="45720" y="327660"/>
                    </a:cubicBezTo>
                    <a:cubicBezTo>
                      <a:pt x="35560" y="342900"/>
                      <a:pt x="21032" y="356004"/>
                      <a:pt x="15240" y="373380"/>
                    </a:cubicBezTo>
                    <a:lnTo>
                      <a:pt x="0" y="419100"/>
                    </a:lnTo>
                    <a:cubicBezTo>
                      <a:pt x="2540" y="431800"/>
                      <a:pt x="1828" y="445616"/>
                      <a:pt x="7620" y="457200"/>
                    </a:cubicBezTo>
                    <a:cubicBezTo>
                      <a:pt x="19564" y="481089"/>
                      <a:pt x="53462" y="492052"/>
                      <a:pt x="76200" y="495300"/>
                    </a:cubicBezTo>
                    <a:lnTo>
                      <a:pt x="129540" y="502920"/>
                    </a:lnTo>
                  </a:path>
                </a:pathLst>
              </a:cu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자유형 24"/>
              <p:cNvSpPr/>
              <p:nvPr/>
            </p:nvSpPr>
            <p:spPr>
              <a:xfrm>
                <a:off x="5220072" y="4124992"/>
                <a:ext cx="1800201" cy="432048"/>
              </a:xfrm>
              <a:custGeom>
                <a:avLst/>
                <a:gdLst>
                  <a:gd name="connsiteX0" fmla="*/ 11935 w 2340354"/>
                  <a:gd name="connsiteY0" fmla="*/ 419228 h 632588"/>
                  <a:gd name="connsiteX1" fmla="*/ 42415 w 2340354"/>
                  <a:gd name="connsiteY1" fmla="*/ 373508 h 632588"/>
                  <a:gd name="connsiteX2" fmla="*/ 50035 w 2340354"/>
                  <a:gd name="connsiteY2" fmla="*/ 350648 h 632588"/>
                  <a:gd name="connsiteX3" fmla="*/ 88135 w 2340354"/>
                  <a:gd name="connsiteY3" fmla="*/ 304928 h 632588"/>
                  <a:gd name="connsiteX4" fmla="*/ 110995 w 2340354"/>
                  <a:gd name="connsiteY4" fmla="*/ 297308 h 632588"/>
                  <a:gd name="connsiteX5" fmla="*/ 141475 w 2340354"/>
                  <a:gd name="connsiteY5" fmla="*/ 282068 h 632588"/>
                  <a:gd name="connsiteX6" fmla="*/ 187195 w 2340354"/>
                  <a:gd name="connsiteY6" fmla="*/ 266828 h 632588"/>
                  <a:gd name="connsiteX7" fmla="*/ 1284475 w 2340354"/>
                  <a:gd name="connsiteY7" fmla="*/ 266828 h 632588"/>
                  <a:gd name="connsiteX8" fmla="*/ 1330195 w 2340354"/>
                  <a:gd name="connsiteY8" fmla="*/ 243968 h 632588"/>
                  <a:gd name="connsiteX9" fmla="*/ 1368295 w 2340354"/>
                  <a:gd name="connsiteY9" fmla="*/ 236348 h 632588"/>
                  <a:gd name="connsiteX10" fmla="*/ 1391155 w 2340354"/>
                  <a:gd name="connsiteY10" fmla="*/ 221108 h 632588"/>
                  <a:gd name="connsiteX11" fmla="*/ 1414015 w 2340354"/>
                  <a:gd name="connsiteY11" fmla="*/ 213488 h 632588"/>
                  <a:gd name="connsiteX12" fmla="*/ 1429255 w 2340354"/>
                  <a:gd name="connsiteY12" fmla="*/ 190628 h 632588"/>
                  <a:gd name="connsiteX13" fmla="*/ 1452115 w 2340354"/>
                  <a:gd name="connsiteY13" fmla="*/ 175388 h 632588"/>
                  <a:gd name="connsiteX14" fmla="*/ 1474975 w 2340354"/>
                  <a:gd name="connsiteY14" fmla="*/ 152528 h 632588"/>
                  <a:gd name="connsiteX15" fmla="*/ 1505455 w 2340354"/>
                  <a:gd name="connsiteY15" fmla="*/ 106808 h 632588"/>
                  <a:gd name="connsiteX16" fmla="*/ 1543555 w 2340354"/>
                  <a:gd name="connsiteY16" fmla="*/ 61088 h 632588"/>
                  <a:gd name="connsiteX17" fmla="*/ 1566415 w 2340354"/>
                  <a:gd name="connsiteY17" fmla="*/ 53468 h 632588"/>
                  <a:gd name="connsiteX18" fmla="*/ 1596895 w 2340354"/>
                  <a:gd name="connsiteY18" fmla="*/ 45848 h 632588"/>
                  <a:gd name="connsiteX19" fmla="*/ 1619755 w 2340354"/>
                  <a:gd name="connsiteY19" fmla="*/ 38228 h 632588"/>
                  <a:gd name="connsiteX20" fmla="*/ 1703575 w 2340354"/>
                  <a:gd name="connsiteY20" fmla="*/ 30608 h 632588"/>
                  <a:gd name="connsiteX21" fmla="*/ 1749295 w 2340354"/>
                  <a:gd name="connsiteY21" fmla="*/ 15368 h 632588"/>
                  <a:gd name="connsiteX22" fmla="*/ 2107435 w 2340354"/>
                  <a:gd name="connsiteY22" fmla="*/ 15368 h 632588"/>
                  <a:gd name="connsiteX23" fmla="*/ 2160775 w 2340354"/>
                  <a:gd name="connsiteY23" fmla="*/ 30608 h 632588"/>
                  <a:gd name="connsiteX24" fmla="*/ 2214115 w 2340354"/>
                  <a:gd name="connsiteY24" fmla="*/ 61088 h 632588"/>
                  <a:gd name="connsiteX25" fmla="*/ 2236975 w 2340354"/>
                  <a:gd name="connsiteY25" fmla="*/ 83948 h 632588"/>
                  <a:gd name="connsiteX26" fmla="*/ 2282695 w 2340354"/>
                  <a:gd name="connsiteY26" fmla="*/ 122048 h 632588"/>
                  <a:gd name="connsiteX27" fmla="*/ 2305555 w 2340354"/>
                  <a:gd name="connsiteY27" fmla="*/ 175388 h 632588"/>
                  <a:gd name="connsiteX28" fmla="*/ 2320795 w 2340354"/>
                  <a:gd name="connsiteY28" fmla="*/ 221108 h 632588"/>
                  <a:gd name="connsiteX29" fmla="*/ 2328415 w 2340354"/>
                  <a:gd name="connsiteY29" fmla="*/ 243968 h 632588"/>
                  <a:gd name="connsiteX30" fmla="*/ 2328415 w 2340354"/>
                  <a:gd name="connsiteY30" fmla="*/ 388748 h 632588"/>
                  <a:gd name="connsiteX31" fmla="*/ 2290315 w 2340354"/>
                  <a:gd name="connsiteY31" fmla="*/ 457328 h 632588"/>
                  <a:gd name="connsiteX32" fmla="*/ 2282695 w 2340354"/>
                  <a:gd name="connsiteY32" fmla="*/ 480188 h 632588"/>
                  <a:gd name="connsiteX33" fmla="*/ 2236975 w 2340354"/>
                  <a:gd name="connsiteY33" fmla="*/ 503048 h 632588"/>
                  <a:gd name="connsiteX34" fmla="*/ 2214115 w 2340354"/>
                  <a:gd name="connsiteY34" fmla="*/ 518288 h 632588"/>
                  <a:gd name="connsiteX35" fmla="*/ 2168395 w 2340354"/>
                  <a:gd name="connsiteY35" fmla="*/ 533528 h 632588"/>
                  <a:gd name="connsiteX36" fmla="*/ 2145535 w 2340354"/>
                  <a:gd name="connsiteY36" fmla="*/ 541148 h 632588"/>
                  <a:gd name="connsiteX37" fmla="*/ 2054095 w 2340354"/>
                  <a:gd name="connsiteY37" fmla="*/ 556388 h 632588"/>
                  <a:gd name="connsiteX38" fmla="*/ 1924555 w 2340354"/>
                  <a:gd name="connsiteY38" fmla="*/ 564008 h 632588"/>
                  <a:gd name="connsiteX39" fmla="*/ 1802635 w 2340354"/>
                  <a:gd name="connsiteY39" fmla="*/ 586868 h 632588"/>
                  <a:gd name="connsiteX40" fmla="*/ 1764535 w 2340354"/>
                  <a:gd name="connsiteY40" fmla="*/ 594488 h 632588"/>
                  <a:gd name="connsiteX41" fmla="*/ 1734055 w 2340354"/>
                  <a:gd name="connsiteY41" fmla="*/ 602108 h 632588"/>
                  <a:gd name="connsiteX42" fmla="*/ 1337815 w 2340354"/>
                  <a:gd name="connsiteY42" fmla="*/ 617348 h 632588"/>
                  <a:gd name="connsiteX43" fmla="*/ 1025395 w 2340354"/>
                  <a:gd name="connsiteY43" fmla="*/ 632588 h 632588"/>
                  <a:gd name="connsiteX44" fmla="*/ 583435 w 2340354"/>
                  <a:gd name="connsiteY44" fmla="*/ 624968 h 632588"/>
                  <a:gd name="connsiteX45" fmla="*/ 370075 w 2340354"/>
                  <a:gd name="connsiteY45" fmla="*/ 594488 h 632588"/>
                  <a:gd name="connsiteX46" fmla="*/ 263395 w 2340354"/>
                  <a:gd name="connsiteY46" fmla="*/ 579248 h 632588"/>
                  <a:gd name="connsiteX47" fmla="*/ 240535 w 2340354"/>
                  <a:gd name="connsiteY47" fmla="*/ 571628 h 632588"/>
                  <a:gd name="connsiteX48" fmla="*/ 164335 w 2340354"/>
                  <a:gd name="connsiteY48" fmla="*/ 556388 h 632588"/>
                  <a:gd name="connsiteX49" fmla="*/ 118615 w 2340354"/>
                  <a:gd name="connsiteY49" fmla="*/ 541148 h 632588"/>
                  <a:gd name="connsiteX50" fmla="*/ 95755 w 2340354"/>
                  <a:gd name="connsiteY50" fmla="*/ 525908 h 632588"/>
                  <a:gd name="connsiteX51" fmla="*/ 72895 w 2340354"/>
                  <a:gd name="connsiteY51" fmla="*/ 518288 h 632588"/>
                  <a:gd name="connsiteX52" fmla="*/ 27175 w 2340354"/>
                  <a:gd name="connsiteY52" fmla="*/ 487808 h 632588"/>
                  <a:gd name="connsiteX53" fmla="*/ 19555 w 2340354"/>
                  <a:gd name="connsiteY53" fmla="*/ 419228 h 632588"/>
                  <a:gd name="connsiteX54" fmla="*/ 11935 w 2340354"/>
                  <a:gd name="connsiteY54" fmla="*/ 419228 h 632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2340354" h="632588">
                    <a:moveTo>
                      <a:pt x="11935" y="419228"/>
                    </a:moveTo>
                    <a:cubicBezTo>
                      <a:pt x="15745" y="411608"/>
                      <a:pt x="36623" y="390884"/>
                      <a:pt x="42415" y="373508"/>
                    </a:cubicBezTo>
                    <a:cubicBezTo>
                      <a:pt x="44955" y="365888"/>
                      <a:pt x="46443" y="357832"/>
                      <a:pt x="50035" y="350648"/>
                    </a:cubicBezTo>
                    <a:cubicBezTo>
                      <a:pt x="57063" y="336591"/>
                      <a:pt x="75496" y="313354"/>
                      <a:pt x="88135" y="304928"/>
                    </a:cubicBezTo>
                    <a:cubicBezTo>
                      <a:pt x="94818" y="300473"/>
                      <a:pt x="103612" y="300472"/>
                      <a:pt x="110995" y="297308"/>
                    </a:cubicBezTo>
                    <a:cubicBezTo>
                      <a:pt x="121436" y="292833"/>
                      <a:pt x="130928" y="286287"/>
                      <a:pt x="141475" y="282068"/>
                    </a:cubicBezTo>
                    <a:cubicBezTo>
                      <a:pt x="156390" y="276102"/>
                      <a:pt x="187195" y="266828"/>
                      <a:pt x="187195" y="266828"/>
                    </a:cubicBezTo>
                    <a:cubicBezTo>
                      <a:pt x="263445" y="267474"/>
                      <a:pt x="982864" y="287629"/>
                      <a:pt x="1284475" y="266828"/>
                    </a:cubicBezTo>
                    <a:cubicBezTo>
                      <a:pt x="1313465" y="264829"/>
                      <a:pt x="1303569" y="253953"/>
                      <a:pt x="1330195" y="243968"/>
                    </a:cubicBezTo>
                    <a:cubicBezTo>
                      <a:pt x="1342322" y="239420"/>
                      <a:pt x="1355595" y="238888"/>
                      <a:pt x="1368295" y="236348"/>
                    </a:cubicBezTo>
                    <a:cubicBezTo>
                      <a:pt x="1375915" y="231268"/>
                      <a:pt x="1382964" y="225204"/>
                      <a:pt x="1391155" y="221108"/>
                    </a:cubicBezTo>
                    <a:cubicBezTo>
                      <a:pt x="1398339" y="217516"/>
                      <a:pt x="1407743" y="218506"/>
                      <a:pt x="1414015" y="213488"/>
                    </a:cubicBezTo>
                    <a:cubicBezTo>
                      <a:pt x="1421166" y="207767"/>
                      <a:pt x="1422779" y="197104"/>
                      <a:pt x="1429255" y="190628"/>
                    </a:cubicBezTo>
                    <a:cubicBezTo>
                      <a:pt x="1435731" y="184152"/>
                      <a:pt x="1445080" y="181251"/>
                      <a:pt x="1452115" y="175388"/>
                    </a:cubicBezTo>
                    <a:cubicBezTo>
                      <a:pt x="1460394" y="168489"/>
                      <a:pt x="1467355" y="160148"/>
                      <a:pt x="1474975" y="152528"/>
                    </a:cubicBezTo>
                    <a:cubicBezTo>
                      <a:pt x="1488366" y="112354"/>
                      <a:pt x="1473744" y="144861"/>
                      <a:pt x="1505455" y="106808"/>
                    </a:cubicBezTo>
                    <a:cubicBezTo>
                      <a:pt x="1523026" y="85723"/>
                      <a:pt x="1518510" y="77784"/>
                      <a:pt x="1543555" y="61088"/>
                    </a:cubicBezTo>
                    <a:cubicBezTo>
                      <a:pt x="1550238" y="56633"/>
                      <a:pt x="1558692" y="55675"/>
                      <a:pt x="1566415" y="53468"/>
                    </a:cubicBezTo>
                    <a:cubicBezTo>
                      <a:pt x="1576485" y="50591"/>
                      <a:pt x="1586825" y="48725"/>
                      <a:pt x="1596895" y="45848"/>
                    </a:cubicBezTo>
                    <a:cubicBezTo>
                      <a:pt x="1604618" y="43641"/>
                      <a:pt x="1611804" y="39364"/>
                      <a:pt x="1619755" y="38228"/>
                    </a:cubicBezTo>
                    <a:cubicBezTo>
                      <a:pt x="1647528" y="34260"/>
                      <a:pt x="1675635" y="33148"/>
                      <a:pt x="1703575" y="30608"/>
                    </a:cubicBezTo>
                    <a:cubicBezTo>
                      <a:pt x="1718815" y="25528"/>
                      <a:pt x="1733378" y="17539"/>
                      <a:pt x="1749295" y="15368"/>
                    </a:cubicBezTo>
                    <a:cubicBezTo>
                      <a:pt x="1861994" y="0"/>
                      <a:pt x="2000480" y="11918"/>
                      <a:pt x="2107435" y="15368"/>
                    </a:cubicBezTo>
                    <a:cubicBezTo>
                      <a:pt x="2122902" y="19235"/>
                      <a:pt x="2145471" y="24049"/>
                      <a:pt x="2160775" y="30608"/>
                    </a:cubicBezTo>
                    <a:cubicBezTo>
                      <a:pt x="2176119" y="37184"/>
                      <a:pt x="2200610" y="49834"/>
                      <a:pt x="2214115" y="61088"/>
                    </a:cubicBezTo>
                    <a:cubicBezTo>
                      <a:pt x="2222394" y="67987"/>
                      <a:pt x="2228696" y="77049"/>
                      <a:pt x="2236975" y="83948"/>
                    </a:cubicBezTo>
                    <a:cubicBezTo>
                      <a:pt x="2300628" y="136992"/>
                      <a:pt x="2215909" y="55262"/>
                      <a:pt x="2282695" y="122048"/>
                    </a:cubicBezTo>
                    <a:cubicBezTo>
                      <a:pt x="2302852" y="202677"/>
                      <a:pt x="2275485" y="107730"/>
                      <a:pt x="2305555" y="175388"/>
                    </a:cubicBezTo>
                    <a:cubicBezTo>
                      <a:pt x="2312079" y="190068"/>
                      <a:pt x="2315715" y="205868"/>
                      <a:pt x="2320795" y="221108"/>
                    </a:cubicBezTo>
                    <a:lnTo>
                      <a:pt x="2328415" y="243968"/>
                    </a:lnTo>
                    <a:cubicBezTo>
                      <a:pt x="2338700" y="315963"/>
                      <a:pt x="2340354" y="299204"/>
                      <a:pt x="2328415" y="388748"/>
                    </a:cubicBezTo>
                    <a:cubicBezTo>
                      <a:pt x="2323308" y="427049"/>
                      <a:pt x="2306311" y="409339"/>
                      <a:pt x="2290315" y="457328"/>
                    </a:cubicBezTo>
                    <a:cubicBezTo>
                      <a:pt x="2287775" y="464948"/>
                      <a:pt x="2287713" y="473916"/>
                      <a:pt x="2282695" y="480188"/>
                    </a:cubicBezTo>
                    <a:cubicBezTo>
                      <a:pt x="2268136" y="498386"/>
                      <a:pt x="2255381" y="493845"/>
                      <a:pt x="2236975" y="503048"/>
                    </a:cubicBezTo>
                    <a:cubicBezTo>
                      <a:pt x="2228784" y="507144"/>
                      <a:pt x="2222484" y="514569"/>
                      <a:pt x="2214115" y="518288"/>
                    </a:cubicBezTo>
                    <a:cubicBezTo>
                      <a:pt x="2199435" y="524812"/>
                      <a:pt x="2183635" y="528448"/>
                      <a:pt x="2168395" y="533528"/>
                    </a:cubicBezTo>
                    <a:cubicBezTo>
                      <a:pt x="2160775" y="536068"/>
                      <a:pt x="2153411" y="539573"/>
                      <a:pt x="2145535" y="541148"/>
                    </a:cubicBezTo>
                    <a:cubicBezTo>
                      <a:pt x="2114165" y="547422"/>
                      <a:pt x="2086501" y="553688"/>
                      <a:pt x="2054095" y="556388"/>
                    </a:cubicBezTo>
                    <a:cubicBezTo>
                      <a:pt x="2010990" y="559980"/>
                      <a:pt x="1967735" y="561468"/>
                      <a:pt x="1924555" y="564008"/>
                    </a:cubicBezTo>
                    <a:cubicBezTo>
                      <a:pt x="1844949" y="590543"/>
                      <a:pt x="1910184" y="572528"/>
                      <a:pt x="1802635" y="586868"/>
                    </a:cubicBezTo>
                    <a:cubicBezTo>
                      <a:pt x="1789797" y="588580"/>
                      <a:pt x="1777178" y="591678"/>
                      <a:pt x="1764535" y="594488"/>
                    </a:cubicBezTo>
                    <a:cubicBezTo>
                      <a:pt x="1754312" y="596760"/>
                      <a:pt x="1744481" y="601115"/>
                      <a:pt x="1734055" y="602108"/>
                    </a:cubicBezTo>
                    <a:cubicBezTo>
                      <a:pt x="1634984" y="611543"/>
                      <a:pt x="1402557" y="615498"/>
                      <a:pt x="1337815" y="617348"/>
                    </a:cubicBezTo>
                    <a:cubicBezTo>
                      <a:pt x="1260906" y="621872"/>
                      <a:pt x="1091340" y="632588"/>
                      <a:pt x="1025395" y="632588"/>
                    </a:cubicBezTo>
                    <a:cubicBezTo>
                      <a:pt x="878053" y="632588"/>
                      <a:pt x="730755" y="627508"/>
                      <a:pt x="583435" y="624968"/>
                    </a:cubicBezTo>
                    <a:cubicBezTo>
                      <a:pt x="287832" y="575701"/>
                      <a:pt x="565788" y="618952"/>
                      <a:pt x="370075" y="594488"/>
                    </a:cubicBezTo>
                    <a:cubicBezTo>
                      <a:pt x="334431" y="590033"/>
                      <a:pt x="263395" y="579248"/>
                      <a:pt x="263395" y="579248"/>
                    </a:cubicBezTo>
                    <a:cubicBezTo>
                      <a:pt x="255775" y="576708"/>
                      <a:pt x="248376" y="573370"/>
                      <a:pt x="240535" y="571628"/>
                    </a:cubicBezTo>
                    <a:cubicBezTo>
                      <a:pt x="187572" y="559858"/>
                      <a:pt x="207712" y="569401"/>
                      <a:pt x="164335" y="556388"/>
                    </a:cubicBezTo>
                    <a:cubicBezTo>
                      <a:pt x="148948" y="551772"/>
                      <a:pt x="131981" y="550059"/>
                      <a:pt x="118615" y="541148"/>
                    </a:cubicBezTo>
                    <a:cubicBezTo>
                      <a:pt x="110995" y="536068"/>
                      <a:pt x="103946" y="530004"/>
                      <a:pt x="95755" y="525908"/>
                    </a:cubicBezTo>
                    <a:cubicBezTo>
                      <a:pt x="88571" y="522316"/>
                      <a:pt x="79916" y="522189"/>
                      <a:pt x="72895" y="518288"/>
                    </a:cubicBezTo>
                    <a:cubicBezTo>
                      <a:pt x="56884" y="509393"/>
                      <a:pt x="27175" y="487808"/>
                      <a:pt x="27175" y="487808"/>
                    </a:cubicBezTo>
                    <a:cubicBezTo>
                      <a:pt x="9547" y="461366"/>
                      <a:pt x="0" y="458338"/>
                      <a:pt x="19555" y="419228"/>
                    </a:cubicBezTo>
                    <a:cubicBezTo>
                      <a:pt x="23651" y="411037"/>
                      <a:pt x="8125" y="426848"/>
                      <a:pt x="11935" y="419228"/>
                    </a:cubicBezTo>
                    <a:close/>
                  </a:path>
                </a:pathLst>
              </a:custGeom>
              <a:noFill/>
              <a:ln>
                <a:solidFill>
                  <a:srgbClr val="24AC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자유형 25"/>
              <p:cNvSpPr/>
              <p:nvPr/>
            </p:nvSpPr>
            <p:spPr>
              <a:xfrm>
                <a:off x="5220071" y="3664174"/>
                <a:ext cx="1872209" cy="412898"/>
              </a:xfrm>
              <a:custGeom>
                <a:avLst/>
                <a:gdLst>
                  <a:gd name="connsiteX0" fmla="*/ 974 w 2469854"/>
                  <a:gd name="connsiteY0" fmla="*/ 411480 h 772938"/>
                  <a:gd name="connsiteX1" fmla="*/ 8594 w 2469854"/>
                  <a:gd name="connsiteY1" fmla="*/ 365760 h 772938"/>
                  <a:gd name="connsiteX2" fmla="*/ 23834 w 2469854"/>
                  <a:gd name="connsiteY2" fmla="*/ 259080 h 772938"/>
                  <a:gd name="connsiteX3" fmla="*/ 39074 w 2469854"/>
                  <a:gd name="connsiteY3" fmla="*/ 236220 h 772938"/>
                  <a:gd name="connsiteX4" fmla="*/ 54314 w 2469854"/>
                  <a:gd name="connsiteY4" fmla="*/ 205740 h 772938"/>
                  <a:gd name="connsiteX5" fmla="*/ 92414 w 2469854"/>
                  <a:gd name="connsiteY5" fmla="*/ 144780 h 772938"/>
                  <a:gd name="connsiteX6" fmla="*/ 145754 w 2469854"/>
                  <a:gd name="connsiteY6" fmla="*/ 76200 h 772938"/>
                  <a:gd name="connsiteX7" fmla="*/ 176234 w 2469854"/>
                  <a:gd name="connsiteY7" fmla="*/ 60960 h 772938"/>
                  <a:gd name="connsiteX8" fmla="*/ 199094 w 2469854"/>
                  <a:gd name="connsiteY8" fmla="*/ 45720 h 772938"/>
                  <a:gd name="connsiteX9" fmla="*/ 252434 w 2469854"/>
                  <a:gd name="connsiteY9" fmla="*/ 30480 h 772938"/>
                  <a:gd name="connsiteX10" fmla="*/ 275294 w 2469854"/>
                  <a:gd name="connsiteY10" fmla="*/ 22860 h 772938"/>
                  <a:gd name="connsiteX11" fmla="*/ 427694 w 2469854"/>
                  <a:gd name="connsiteY11" fmla="*/ 0 h 772938"/>
                  <a:gd name="connsiteX12" fmla="*/ 610574 w 2469854"/>
                  <a:gd name="connsiteY12" fmla="*/ 7620 h 772938"/>
                  <a:gd name="connsiteX13" fmla="*/ 641054 w 2469854"/>
                  <a:gd name="connsiteY13" fmla="*/ 15240 h 772938"/>
                  <a:gd name="connsiteX14" fmla="*/ 717254 w 2469854"/>
                  <a:gd name="connsiteY14" fmla="*/ 38100 h 772938"/>
                  <a:gd name="connsiteX15" fmla="*/ 762974 w 2469854"/>
                  <a:gd name="connsiteY15" fmla="*/ 68580 h 772938"/>
                  <a:gd name="connsiteX16" fmla="*/ 793454 w 2469854"/>
                  <a:gd name="connsiteY16" fmla="*/ 91440 h 772938"/>
                  <a:gd name="connsiteX17" fmla="*/ 816314 w 2469854"/>
                  <a:gd name="connsiteY17" fmla="*/ 99060 h 772938"/>
                  <a:gd name="connsiteX18" fmla="*/ 854414 w 2469854"/>
                  <a:gd name="connsiteY18" fmla="*/ 129540 h 772938"/>
                  <a:gd name="connsiteX19" fmla="*/ 884894 w 2469854"/>
                  <a:gd name="connsiteY19" fmla="*/ 182880 h 772938"/>
                  <a:gd name="connsiteX20" fmla="*/ 907754 w 2469854"/>
                  <a:gd name="connsiteY20" fmla="*/ 198120 h 772938"/>
                  <a:gd name="connsiteX21" fmla="*/ 922994 w 2469854"/>
                  <a:gd name="connsiteY21" fmla="*/ 220980 h 772938"/>
                  <a:gd name="connsiteX22" fmla="*/ 976334 w 2469854"/>
                  <a:gd name="connsiteY22" fmla="*/ 251460 h 772938"/>
                  <a:gd name="connsiteX23" fmla="*/ 999194 w 2469854"/>
                  <a:gd name="connsiteY23" fmla="*/ 274320 h 772938"/>
                  <a:gd name="connsiteX24" fmla="*/ 1083014 w 2469854"/>
                  <a:gd name="connsiteY24" fmla="*/ 297180 h 772938"/>
                  <a:gd name="connsiteX25" fmla="*/ 1128734 w 2469854"/>
                  <a:gd name="connsiteY25" fmla="*/ 312420 h 772938"/>
                  <a:gd name="connsiteX26" fmla="*/ 1151594 w 2469854"/>
                  <a:gd name="connsiteY26" fmla="*/ 320040 h 772938"/>
                  <a:gd name="connsiteX27" fmla="*/ 1220174 w 2469854"/>
                  <a:gd name="connsiteY27" fmla="*/ 327660 h 772938"/>
                  <a:gd name="connsiteX28" fmla="*/ 1921214 w 2469854"/>
                  <a:gd name="connsiteY28" fmla="*/ 342900 h 772938"/>
                  <a:gd name="connsiteX29" fmla="*/ 2027894 w 2469854"/>
                  <a:gd name="connsiteY29" fmla="*/ 350520 h 772938"/>
                  <a:gd name="connsiteX30" fmla="*/ 2065994 w 2469854"/>
                  <a:gd name="connsiteY30" fmla="*/ 358140 h 772938"/>
                  <a:gd name="connsiteX31" fmla="*/ 2134574 w 2469854"/>
                  <a:gd name="connsiteY31" fmla="*/ 373380 h 772938"/>
                  <a:gd name="connsiteX32" fmla="*/ 2226014 w 2469854"/>
                  <a:gd name="connsiteY32" fmla="*/ 381000 h 772938"/>
                  <a:gd name="connsiteX33" fmla="*/ 2309834 w 2469854"/>
                  <a:gd name="connsiteY33" fmla="*/ 403860 h 772938"/>
                  <a:gd name="connsiteX34" fmla="*/ 2355554 w 2469854"/>
                  <a:gd name="connsiteY34" fmla="*/ 411480 h 772938"/>
                  <a:gd name="connsiteX35" fmla="*/ 2378414 w 2469854"/>
                  <a:gd name="connsiteY35" fmla="*/ 419100 h 772938"/>
                  <a:gd name="connsiteX36" fmla="*/ 2431754 w 2469854"/>
                  <a:gd name="connsiteY36" fmla="*/ 434340 h 772938"/>
                  <a:gd name="connsiteX37" fmla="*/ 2446994 w 2469854"/>
                  <a:gd name="connsiteY37" fmla="*/ 457200 h 772938"/>
                  <a:gd name="connsiteX38" fmla="*/ 2462234 w 2469854"/>
                  <a:gd name="connsiteY38" fmla="*/ 518160 h 772938"/>
                  <a:gd name="connsiteX39" fmla="*/ 2469854 w 2469854"/>
                  <a:gd name="connsiteY39" fmla="*/ 541020 h 772938"/>
                  <a:gd name="connsiteX40" fmla="*/ 2462234 w 2469854"/>
                  <a:gd name="connsiteY40" fmla="*/ 624840 h 772938"/>
                  <a:gd name="connsiteX41" fmla="*/ 2424134 w 2469854"/>
                  <a:gd name="connsiteY41" fmla="*/ 670560 h 772938"/>
                  <a:gd name="connsiteX42" fmla="*/ 2378414 w 2469854"/>
                  <a:gd name="connsiteY42" fmla="*/ 685800 h 772938"/>
                  <a:gd name="connsiteX43" fmla="*/ 2355554 w 2469854"/>
                  <a:gd name="connsiteY43" fmla="*/ 701040 h 772938"/>
                  <a:gd name="connsiteX44" fmla="*/ 2332694 w 2469854"/>
                  <a:gd name="connsiteY44" fmla="*/ 708660 h 772938"/>
                  <a:gd name="connsiteX45" fmla="*/ 2248874 w 2469854"/>
                  <a:gd name="connsiteY45" fmla="*/ 723900 h 772938"/>
                  <a:gd name="connsiteX46" fmla="*/ 2096474 w 2469854"/>
                  <a:gd name="connsiteY46" fmla="*/ 739140 h 772938"/>
                  <a:gd name="connsiteX47" fmla="*/ 2073614 w 2469854"/>
                  <a:gd name="connsiteY47" fmla="*/ 746760 h 772938"/>
                  <a:gd name="connsiteX48" fmla="*/ 1547834 w 2469854"/>
                  <a:gd name="connsiteY48" fmla="*/ 754380 h 772938"/>
                  <a:gd name="connsiteX49" fmla="*/ 564854 w 2469854"/>
                  <a:gd name="connsiteY49" fmla="*/ 762000 h 772938"/>
                  <a:gd name="connsiteX50" fmla="*/ 168614 w 2469854"/>
                  <a:gd name="connsiteY50" fmla="*/ 746760 h 772938"/>
                  <a:gd name="connsiteX51" fmla="*/ 138134 w 2469854"/>
                  <a:gd name="connsiteY51" fmla="*/ 739140 h 772938"/>
                  <a:gd name="connsiteX52" fmla="*/ 100034 w 2469854"/>
                  <a:gd name="connsiteY52" fmla="*/ 708660 h 772938"/>
                  <a:gd name="connsiteX53" fmla="*/ 39074 w 2469854"/>
                  <a:gd name="connsiteY53" fmla="*/ 640080 h 772938"/>
                  <a:gd name="connsiteX54" fmla="*/ 16214 w 2469854"/>
                  <a:gd name="connsiteY54" fmla="*/ 571500 h 772938"/>
                  <a:gd name="connsiteX55" fmla="*/ 8594 w 2469854"/>
                  <a:gd name="connsiteY55" fmla="*/ 548640 h 772938"/>
                  <a:gd name="connsiteX56" fmla="*/ 974 w 2469854"/>
                  <a:gd name="connsiteY56" fmla="*/ 411480 h 772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2469854" h="772938">
                    <a:moveTo>
                      <a:pt x="974" y="411480"/>
                    </a:moveTo>
                    <a:cubicBezTo>
                      <a:pt x="974" y="381000"/>
                      <a:pt x="6678" y="381091"/>
                      <a:pt x="8594" y="365760"/>
                    </a:cubicBezTo>
                    <a:cubicBezTo>
                      <a:pt x="10412" y="351215"/>
                      <a:pt x="12831" y="284754"/>
                      <a:pt x="23834" y="259080"/>
                    </a:cubicBezTo>
                    <a:cubicBezTo>
                      <a:pt x="27442" y="250662"/>
                      <a:pt x="34530" y="244171"/>
                      <a:pt x="39074" y="236220"/>
                    </a:cubicBezTo>
                    <a:cubicBezTo>
                      <a:pt x="44710" y="226357"/>
                      <a:pt x="50095" y="216287"/>
                      <a:pt x="54314" y="205740"/>
                    </a:cubicBezTo>
                    <a:cubicBezTo>
                      <a:pt x="77396" y="148034"/>
                      <a:pt x="53368" y="170811"/>
                      <a:pt x="92414" y="144780"/>
                    </a:cubicBezTo>
                    <a:cubicBezTo>
                      <a:pt x="106738" y="123294"/>
                      <a:pt x="122965" y="92478"/>
                      <a:pt x="145754" y="76200"/>
                    </a:cubicBezTo>
                    <a:cubicBezTo>
                      <a:pt x="154997" y="69598"/>
                      <a:pt x="166371" y="66596"/>
                      <a:pt x="176234" y="60960"/>
                    </a:cubicBezTo>
                    <a:cubicBezTo>
                      <a:pt x="184185" y="56416"/>
                      <a:pt x="190903" y="49816"/>
                      <a:pt x="199094" y="45720"/>
                    </a:cubicBezTo>
                    <a:cubicBezTo>
                      <a:pt x="211274" y="39630"/>
                      <a:pt x="241041" y="33735"/>
                      <a:pt x="252434" y="30480"/>
                    </a:cubicBezTo>
                    <a:cubicBezTo>
                      <a:pt x="260157" y="28273"/>
                      <a:pt x="267381" y="24236"/>
                      <a:pt x="275294" y="22860"/>
                    </a:cubicBezTo>
                    <a:cubicBezTo>
                      <a:pt x="325903" y="14058"/>
                      <a:pt x="427694" y="0"/>
                      <a:pt x="427694" y="0"/>
                    </a:cubicBezTo>
                    <a:cubicBezTo>
                      <a:pt x="488654" y="2540"/>
                      <a:pt x="549716" y="3273"/>
                      <a:pt x="610574" y="7620"/>
                    </a:cubicBezTo>
                    <a:cubicBezTo>
                      <a:pt x="621020" y="8366"/>
                      <a:pt x="631023" y="12231"/>
                      <a:pt x="641054" y="15240"/>
                    </a:cubicBezTo>
                    <a:cubicBezTo>
                      <a:pt x="733813" y="43068"/>
                      <a:pt x="647001" y="20537"/>
                      <a:pt x="717254" y="38100"/>
                    </a:cubicBezTo>
                    <a:cubicBezTo>
                      <a:pt x="732494" y="48260"/>
                      <a:pt x="748321" y="57590"/>
                      <a:pt x="762974" y="68580"/>
                    </a:cubicBezTo>
                    <a:cubicBezTo>
                      <a:pt x="773134" y="76200"/>
                      <a:pt x="782427" y="85139"/>
                      <a:pt x="793454" y="91440"/>
                    </a:cubicBezTo>
                    <a:cubicBezTo>
                      <a:pt x="800428" y="95425"/>
                      <a:pt x="808694" y="96520"/>
                      <a:pt x="816314" y="99060"/>
                    </a:cubicBezTo>
                    <a:cubicBezTo>
                      <a:pt x="859990" y="164574"/>
                      <a:pt x="801834" y="87476"/>
                      <a:pt x="854414" y="129540"/>
                    </a:cubicBezTo>
                    <a:cubicBezTo>
                      <a:pt x="869436" y="141558"/>
                      <a:pt x="873644" y="169380"/>
                      <a:pt x="884894" y="182880"/>
                    </a:cubicBezTo>
                    <a:cubicBezTo>
                      <a:pt x="890757" y="189915"/>
                      <a:pt x="900134" y="193040"/>
                      <a:pt x="907754" y="198120"/>
                    </a:cubicBezTo>
                    <a:cubicBezTo>
                      <a:pt x="912834" y="205740"/>
                      <a:pt x="916518" y="214504"/>
                      <a:pt x="922994" y="220980"/>
                    </a:cubicBezTo>
                    <a:cubicBezTo>
                      <a:pt x="940992" y="238978"/>
                      <a:pt x="955416" y="236519"/>
                      <a:pt x="976334" y="251460"/>
                    </a:cubicBezTo>
                    <a:cubicBezTo>
                      <a:pt x="985103" y="257724"/>
                      <a:pt x="989774" y="269087"/>
                      <a:pt x="999194" y="274320"/>
                    </a:cubicBezTo>
                    <a:cubicBezTo>
                      <a:pt x="1028800" y="290768"/>
                      <a:pt x="1052059" y="288738"/>
                      <a:pt x="1083014" y="297180"/>
                    </a:cubicBezTo>
                    <a:cubicBezTo>
                      <a:pt x="1098512" y="301407"/>
                      <a:pt x="1113494" y="307340"/>
                      <a:pt x="1128734" y="312420"/>
                    </a:cubicBezTo>
                    <a:cubicBezTo>
                      <a:pt x="1136354" y="314960"/>
                      <a:pt x="1143611" y="319153"/>
                      <a:pt x="1151594" y="320040"/>
                    </a:cubicBezTo>
                    <a:lnTo>
                      <a:pt x="1220174" y="327660"/>
                    </a:lnTo>
                    <a:cubicBezTo>
                      <a:pt x="1458142" y="406983"/>
                      <a:pt x="1217118" y="329228"/>
                      <a:pt x="1921214" y="342900"/>
                    </a:cubicBezTo>
                    <a:cubicBezTo>
                      <a:pt x="1956858" y="343592"/>
                      <a:pt x="1992334" y="347980"/>
                      <a:pt x="2027894" y="350520"/>
                    </a:cubicBezTo>
                    <a:cubicBezTo>
                      <a:pt x="2040594" y="353060"/>
                      <a:pt x="2053351" y="355330"/>
                      <a:pt x="2065994" y="358140"/>
                    </a:cubicBezTo>
                    <a:cubicBezTo>
                      <a:pt x="2089672" y="363402"/>
                      <a:pt x="2110155" y="370507"/>
                      <a:pt x="2134574" y="373380"/>
                    </a:cubicBezTo>
                    <a:cubicBezTo>
                      <a:pt x="2164950" y="376954"/>
                      <a:pt x="2195534" y="378460"/>
                      <a:pt x="2226014" y="381000"/>
                    </a:cubicBezTo>
                    <a:cubicBezTo>
                      <a:pt x="2255562" y="390849"/>
                      <a:pt x="2275458" y="398131"/>
                      <a:pt x="2309834" y="403860"/>
                    </a:cubicBezTo>
                    <a:cubicBezTo>
                      <a:pt x="2325074" y="406400"/>
                      <a:pt x="2340472" y="408128"/>
                      <a:pt x="2355554" y="411480"/>
                    </a:cubicBezTo>
                    <a:cubicBezTo>
                      <a:pt x="2363395" y="413222"/>
                      <a:pt x="2370691" y="416893"/>
                      <a:pt x="2378414" y="419100"/>
                    </a:cubicBezTo>
                    <a:cubicBezTo>
                      <a:pt x="2445391" y="438236"/>
                      <a:pt x="2376944" y="416070"/>
                      <a:pt x="2431754" y="434340"/>
                    </a:cubicBezTo>
                    <a:cubicBezTo>
                      <a:pt x="2436834" y="441960"/>
                      <a:pt x="2442898" y="449009"/>
                      <a:pt x="2446994" y="457200"/>
                    </a:cubicBezTo>
                    <a:cubicBezTo>
                      <a:pt x="2455703" y="474618"/>
                      <a:pt x="2457887" y="500770"/>
                      <a:pt x="2462234" y="518160"/>
                    </a:cubicBezTo>
                    <a:cubicBezTo>
                      <a:pt x="2464182" y="525952"/>
                      <a:pt x="2467314" y="533400"/>
                      <a:pt x="2469854" y="541020"/>
                    </a:cubicBezTo>
                    <a:cubicBezTo>
                      <a:pt x="2467314" y="568960"/>
                      <a:pt x="2468112" y="597408"/>
                      <a:pt x="2462234" y="624840"/>
                    </a:cubicBezTo>
                    <a:cubicBezTo>
                      <a:pt x="2460055" y="635009"/>
                      <a:pt x="2431067" y="666708"/>
                      <a:pt x="2424134" y="670560"/>
                    </a:cubicBezTo>
                    <a:cubicBezTo>
                      <a:pt x="2410091" y="678362"/>
                      <a:pt x="2391780" y="676889"/>
                      <a:pt x="2378414" y="685800"/>
                    </a:cubicBezTo>
                    <a:cubicBezTo>
                      <a:pt x="2370794" y="690880"/>
                      <a:pt x="2363745" y="696944"/>
                      <a:pt x="2355554" y="701040"/>
                    </a:cubicBezTo>
                    <a:cubicBezTo>
                      <a:pt x="2348370" y="704632"/>
                      <a:pt x="2340417" y="706453"/>
                      <a:pt x="2332694" y="708660"/>
                    </a:cubicBezTo>
                    <a:cubicBezTo>
                      <a:pt x="2296766" y="718925"/>
                      <a:pt x="2292043" y="717733"/>
                      <a:pt x="2248874" y="723900"/>
                    </a:cubicBezTo>
                    <a:cubicBezTo>
                      <a:pt x="2180471" y="746701"/>
                      <a:pt x="2258307" y="722957"/>
                      <a:pt x="2096474" y="739140"/>
                    </a:cubicBezTo>
                    <a:cubicBezTo>
                      <a:pt x="2088482" y="739939"/>
                      <a:pt x="2081643" y="746537"/>
                      <a:pt x="2073614" y="746760"/>
                    </a:cubicBezTo>
                    <a:cubicBezTo>
                      <a:pt x="1898403" y="751627"/>
                      <a:pt x="1723103" y="752610"/>
                      <a:pt x="1547834" y="754380"/>
                    </a:cubicBezTo>
                    <a:lnTo>
                      <a:pt x="564854" y="762000"/>
                    </a:lnTo>
                    <a:cubicBezTo>
                      <a:pt x="426608" y="758995"/>
                      <a:pt x="299506" y="772938"/>
                      <a:pt x="168614" y="746760"/>
                    </a:cubicBezTo>
                    <a:cubicBezTo>
                      <a:pt x="158345" y="744706"/>
                      <a:pt x="148294" y="741680"/>
                      <a:pt x="138134" y="739140"/>
                    </a:cubicBezTo>
                    <a:cubicBezTo>
                      <a:pt x="96303" y="676393"/>
                      <a:pt x="150996" y="748297"/>
                      <a:pt x="100034" y="708660"/>
                    </a:cubicBezTo>
                    <a:cubicBezTo>
                      <a:pt x="88321" y="699550"/>
                      <a:pt x="49067" y="662565"/>
                      <a:pt x="39074" y="640080"/>
                    </a:cubicBezTo>
                    <a:lnTo>
                      <a:pt x="16214" y="571500"/>
                    </a:lnTo>
                    <a:lnTo>
                      <a:pt x="8594" y="548640"/>
                    </a:lnTo>
                    <a:cubicBezTo>
                      <a:pt x="0" y="436917"/>
                      <a:pt x="974" y="441960"/>
                      <a:pt x="974" y="411480"/>
                    </a:cubicBezTo>
                    <a:close/>
                  </a:path>
                </a:pathLst>
              </a:cu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7" name="직사각형 26"/>
          <p:cNvSpPr/>
          <p:nvPr/>
        </p:nvSpPr>
        <p:spPr>
          <a:xfrm>
            <a:off x="8172400" y="5877272"/>
            <a:ext cx="576064" cy="5760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464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15516" y="296652"/>
            <a:ext cx="8712968" cy="6264696"/>
          </a:xfrm>
          <a:prstGeom prst="roundRect">
            <a:avLst>
              <a:gd name="adj" fmla="val 7568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pic>
        <p:nvPicPr>
          <p:cNvPr id="10" name="Picture 18" descr="C:\Users\류성현\Desktop\ScreenShot[1340387323][288340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858" y="1196752"/>
            <a:ext cx="2794030" cy="4680000"/>
          </a:xfrm>
          <a:prstGeom prst="rect">
            <a:avLst/>
          </a:prstGeom>
          <a:noFill/>
        </p:spPr>
      </p:pic>
      <p:pic>
        <p:nvPicPr>
          <p:cNvPr id="1026" name="Picture 2" descr="D:\개척관\작품 요약서\once_resul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1196752"/>
            <a:ext cx="2986088" cy="4687888"/>
          </a:xfrm>
          <a:prstGeom prst="rect">
            <a:avLst/>
          </a:prstGeom>
          <a:noFill/>
        </p:spPr>
      </p:pic>
      <p:grpSp>
        <p:nvGrpSpPr>
          <p:cNvPr id="14" name="그룹 5"/>
          <p:cNvGrpSpPr/>
          <p:nvPr/>
        </p:nvGrpSpPr>
        <p:grpSpPr>
          <a:xfrm>
            <a:off x="395536" y="476672"/>
            <a:ext cx="1644251" cy="523220"/>
            <a:chOff x="4885767" y="1709227"/>
            <a:chExt cx="1644251" cy="523220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885767" y="1735512"/>
              <a:ext cx="627534" cy="470651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5513393" y="1709227"/>
              <a:ext cx="10166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-윤고딕330" pitchFamily="18" charset="-127"/>
                  <a:ea typeface="-윤고딕330" pitchFamily="18" charset="-127"/>
                </a:rPr>
                <a:t>E</a:t>
              </a:r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xplain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3707904" y="2996952"/>
            <a:ext cx="1800200" cy="864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발성 연습 모드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액자 10"/>
          <p:cNvSpPr/>
          <p:nvPr/>
        </p:nvSpPr>
        <p:spPr>
          <a:xfrm>
            <a:off x="-2081764" y="-4059832"/>
            <a:ext cx="18290032" cy="15913768"/>
          </a:xfrm>
          <a:prstGeom prst="frame">
            <a:avLst>
              <a:gd name="adj1" fmla="val 48564"/>
            </a:avLst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/>
          <p:cNvSpPr/>
          <p:nvPr/>
        </p:nvSpPr>
        <p:spPr>
          <a:xfrm>
            <a:off x="-195386" y="-3267744"/>
            <a:ext cx="14617624" cy="14329592"/>
          </a:xfrm>
          <a:prstGeom prst="frame">
            <a:avLst>
              <a:gd name="adj1" fmla="val 42998"/>
            </a:avLst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/>
          <p:cNvSpPr/>
          <p:nvPr/>
        </p:nvSpPr>
        <p:spPr>
          <a:xfrm>
            <a:off x="-540568" y="-4635896"/>
            <a:ext cx="15049672" cy="17065896"/>
          </a:xfrm>
          <a:prstGeom prst="frame">
            <a:avLst>
              <a:gd name="adj1" fmla="val 48815"/>
            </a:avLst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172400" y="5877272"/>
            <a:ext cx="576064" cy="5760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464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15516" y="296652"/>
            <a:ext cx="8712968" cy="6264696"/>
          </a:xfrm>
          <a:prstGeom prst="roundRect">
            <a:avLst>
              <a:gd name="adj" fmla="val 7568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pic>
        <p:nvPicPr>
          <p:cNvPr id="2050" name="Picture 2" descr="D:\개척관\작품 요약서\harmony_s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7663" y="1196752"/>
            <a:ext cx="2816225" cy="4699000"/>
          </a:xfrm>
          <a:prstGeom prst="rect">
            <a:avLst/>
          </a:prstGeom>
          <a:noFill/>
        </p:spPr>
      </p:pic>
      <p:pic>
        <p:nvPicPr>
          <p:cNvPr id="2051" name="Picture 3" descr="D:\개척관\작품 요약서\ScreenShot[1340947461][525360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1196752"/>
            <a:ext cx="2808312" cy="4680520"/>
          </a:xfrm>
          <a:prstGeom prst="rect">
            <a:avLst/>
          </a:prstGeom>
          <a:noFill/>
        </p:spPr>
      </p:pic>
      <p:grpSp>
        <p:nvGrpSpPr>
          <p:cNvPr id="11" name="그룹 5"/>
          <p:cNvGrpSpPr/>
          <p:nvPr/>
        </p:nvGrpSpPr>
        <p:grpSpPr>
          <a:xfrm>
            <a:off x="395536" y="476672"/>
            <a:ext cx="1644251" cy="523220"/>
            <a:chOff x="4885767" y="1709227"/>
            <a:chExt cx="1644251" cy="52322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885767" y="1735512"/>
              <a:ext cx="627534" cy="470651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5513393" y="1709227"/>
              <a:ext cx="10166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-윤고딕330" pitchFamily="18" charset="-127"/>
                  <a:ea typeface="-윤고딕330" pitchFamily="18" charset="-127"/>
                </a:rPr>
                <a:t>E</a:t>
              </a:r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xplain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3707904" y="2996952"/>
            <a:ext cx="1800200" cy="864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화음 연습 모드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172400" y="5877272"/>
            <a:ext cx="576064" cy="5760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464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15516" y="296652"/>
            <a:ext cx="8712968" cy="6264696"/>
          </a:xfrm>
          <a:prstGeom prst="roundRect">
            <a:avLst>
              <a:gd name="adj" fmla="val 7568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pic>
        <p:nvPicPr>
          <p:cNvPr id="3074" name="Picture 2" descr="D:\개척관\작품 요약서\serial_s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196752"/>
            <a:ext cx="2822575" cy="4694238"/>
          </a:xfrm>
          <a:prstGeom prst="rect">
            <a:avLst/>
          </a:prstGeom>
          <a:noFill/>
        </p:spPr>
      </p:pic>
      <p:pic>
        <p:nvPicPr>
          <p:cNvPr id="3075" name="Picture 3" descr="D:\개척관\작품 요약서\serial_resul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7857" y="1196752"/>
            <a:ext cx="2822575" cy="4694238"/>
          </a:xfrm>
          <a:prstGeom prst="rect">
            <a:avLst/>
          </a:prstGeom>
          <a:noFill/>
        </p:spPr>
      </p:pic>
      <p:grpSp>
        <p:nvGrpSpPr>
          <p:cNvPr id="10" name="그룹 5"/>
          <p:cNvGrpSpPr/>
          <p:nvPr/>
        </p:nvGrpSpPr>
        <p:grpSpPr>
          <a:xfrm>
            <a:off x="395536" y="476672"/>
            <a:ext cx="1644251" cy="523220"/>
            <a:chOff x="4885767" y="1709227"/>
            <a:chExt cx="1644251" cy="52322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885767" y="1735512"/>
              <a:ext cx="627534" cy="470651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513393" y="1709227"/>
              <a:ext cx="10166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-윤고딕330" pitchFamily="18" charset="-127"/>
                  <a:ea typeface="-윤고딕330" pitchFamily="18" charset="-127"/>
                </a:rPr>
                <a:t>E</a:t>
              </a:r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xplain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3707904" y="2996952"/>
            <a:ext cx="1800200" cy="864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음정 연습 모드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172400" y="5877272"/>
            <a:ext cx="576064" cy="5760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464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15516" y="296652"/>
            <a:ext cx="8712968" cy="6264696"/>
          </a:xfrm>
          <a:prstGeom prst="roundRect">
            <a:avLst>
              <a:gd name="adj" fmla="val 7568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7624" y="2239615"/>
            <a:ext cx="2377440" cy="2368296"/>
          </a:xfrm>
          <a:prstGeom prst="rect">
            <a:avLst/>
          </a:prstGeom>
        </p:spPr>
      </p:pic>
      <p:grpSp>
        <p:nvGrpSpPr>
          <p:cNvPr id="3" name="그룹 6"/>
          <p:cNvGrpSpPr/>
          <p:nvPr/>
        </p:nvGrpSpPr>
        <p:grpSpPr>
          <a:xfrm>
            <a:off x="4885767" y="1709227"/>
            <a:ext cx="1621809" cy="523220"/>
            <a:chOff x="4885767" y="1709227"/>
            <a:chExt cx="1621809" cy="52322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885767" y="1735512"/>
              <a:ext cx="627534" cy="47065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513393" y="1709227"/>
              <a:ext cx="9941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-윤고딕330" pitchFamily="18" charset="-127"/>
                  <a:ea typeface="-윤고딕330" pitchFamily="18" charset="-127"/>
                </a:rPr>
                <a:t>M</a:t>
              </a:r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otive</a:t>
              </a:r>
              <a:endPara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7" name="그룹 7"/>
          <p:cNvGrpSpPr/>
          <p:nvPr/>
        </p:nvGrpSpPr>
        <p:grpSpPr>
          <a:xfrm>
            <a:off x="5004048" y="2617748"/>
            <a:ext cx="2157212" cy="523220"/>
            <a:chOff x="4885767" y="1709227"/>
            <a:chExt cx="2157212" cy="52322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885767" y="1735512"/>
              <a:ext cx="627534" cy="47065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513393" y="1709227"/>
              <a:ext cx="15295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-윤고딕330" pitchFamily="18" charset="-127"/>
                  <a:ea typeface="-윤고딕330" pitchFamily="18" charset="-127"/>
                </a:rPr>
                <a:t>A</a:t>
              </a:r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rchitecture</a:t>
              </a:r>
              <a:endPara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8" name="그룹 10"/>
          <p:cNvGrpSpPr/>
          <p:nvPr/>
        </p:nvGrpSpPr>
        <p:grpSpPr>
          <a:xfrm>
            <a:off x="5122329" y="3526269"/>
            <a:ext cx="1644251" cy="523220"/>
            <a:chOff x="4885767" y="1709227"/>
            <a:chExt cx="1644251" cy="52322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885767" y="1735512"/>
              <a:ext cx="627534" cy="470651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5513393" y="1709227"/>
              <a:ext cx="10166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-윤고딕330" pitchFamily="18" charset="-127"/>
                  <a:ea typeface="-윤고딕330" pitchFamily="18" charset="-127"/>
                </a:rPr>
                <a:t>E</a:t>
              </a:r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xplain</a:t>
              </a:r>
              <a:endPara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1" name="그룹 13"/>
          <p:cNvGrpSpPr/>
          <p:nvPr/>
        </p:nvGrpSpPr>
        <p:grpSpPr>
          <a:xfrm>
            <a:off x="5240610" y="4434790"/>
            <a:ext cx="2357587" cy="523220"/>
            <a:chOff x="4885767" y="1709227"/>
            <a:chExt cx="2357587" cy="523220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885767" y="1735512"/>
              <a:ext cx="627534" cy="470651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5513393" y="1709227"/>
              <a:ext cx="17299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-윤고딕330" pitchFamily="18" charset="-127"/>
                  <a:ea typeface="-윤고딕330" pitchFamily="18" charset="-127"/>
                </a:rPr>
                <a:t>D</a:t>
              </a:r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emonstration</a:t>
              </a:r>
              <a:endPara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8172400" y="5877272"/>
            <a:ext cx="576064" cy="5760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432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15516" y="296652"/>
            <a:ext cx="8712968" cy="6264696"/>
          </a:xfrm>
          <a:prstGeom prst="roundRect">
            <a:avLst>
              <a:gd name="adj" fmla="val 7568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pic>
        <p:nvPicPr>
          <p:cNvPr id="4098" name="Picture 2" descr="D:\개척관\작품 요약서\fre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7577" y="1268760"/>
            <a:ext cx="2822575" cy="4687888"/>
          </a:xfrm>
          <a:prstGeom prst="rect">
            <a:avLst/>
          </a:prstGeom>
          <a:noFill/>
        </p:spPr>
      </p:pic>
      <p:grpSp>
        <p:nvGrpSpPr>
          <p:cNvPr id="9" name="그룹 5"/>
          <p:cNvGrpSpPr/>
          <p:nvPr/>
        </p:nvGrpSpPr>
        <p:grpSpPr>
          <a:xfrm>
            <a:off x="395536" y="476672"/>
            <a:ext cx="1644251" cy="523220"/>
            <a:chOff x="4885767" y="1709227"/>
            <a:chExt cx="1644251" cy="52322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885767" y="1735512"/>
              <a:ext cx="627534" cy="47065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513393" y="1709227"/>
              <a:ext cx="10166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-윤고딕330" pitchFamily="18" charset="-127"/>
                  <a:ea typeface="-윤고딕330" pitchFamily="18" charset="-127"/>
                </a:rPr>
                <a:t>E</a:t>
              </a:r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xplain</a:t>
              </a: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8172400" y="5877272"/>
            <a:ext cx="576064" cy="5760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464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51520" y="2780928"/>
            <a:ext cx="8640960" cy="1296144"/>
          </a:xfrm>
          <a:prstGeom prst="roundRect">
            <a:avLst>
              <a:gd name="adj" fmla="val 75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58954" y="2996952"/>
            <a:ext cx="1193366" cy="9539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10"/>
          <p:cNvSpPr txBox="1"/>
          <p:nvPr/>
        </p:nvSpPr>
        <p:spPr>
          <a:xfrm>
            <a:off x="2339752" y="2897068"/>
            <a:ext cx="43300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-윤고딕330" pitchFamily="18" charset="-127"/>
                <a:ea typeface="-윤고딕330" pitchFamily="18" charset="-127"/>
              </a:rPr>
              <a:t>D</a:t>
            </a:r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emonstration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172400" y="5877272"/>
            <a:ext cx="576064" cy="5760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103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15516" y="296652"/>
            <a:ext cx="8712968" cy="6264696"/>
          </a:xfrm>
          <a:prstGeom prst="roundRect">
            <a:avLst>
              <a:gd name="adj" fmla="val 7568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44499" y="1978533"/>
            <a:ext cx="2855002" cy="285500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172400" y="5877272"/>
            <a:ext cx="576064" cy="5760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826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15516" y="296652"/>
            <a:ext cx="8712968" cy="6264696"/>
          </a:xfrm>
          <a:prstGeom prst="roundRect">
            <a:avLst>
              <a:gd name="adj" fmla="val 7568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28937" y="1771650"/>
            <a:ext cx="3286125" cy="33147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172400" y="5877272"/>
            <a:ext cx="576064" cy="5760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870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51520" y="2780928"/>
            <a:ext cx="8640960" cy="1296144"/>
          </a:xfrm>
          <a:prstGeom prst="roundRect">
            <a:avLst>
              <a:gd name="adj" fmla="val 75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97278" y="2962345"/>
            <a:ext cx="1193366" cy="9539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10"/>
          <p:cNvSpPr txBox="1"/>
          <p:nvPr/>
        </p:nvSpPr>
        <p:spPr>
          <a:xfrm>
            <a:off x="3347864" y="2852936"/>
            <a:ext cx="228460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-윤고딕330" pitchFamily="18" charset="-127"/>
                <a:ea typeface="-윤고딕330" pitchFamily="18" charset="-127"/>
              </a:rPr>
              <a:t>M</a:t>
            </a:r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otive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172400" y="5877272"/>
            <a:ext cx="576064" cy="5760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103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15516" y="296652"/>
            <a:ext cx="8712968" cy="6264696"/>
          </a:xfrm>
          <a:prstGeom prst="roundRect">
            <a:avLst>
              <a:gd name="adj" fmla="val 7568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536" y="502957"/>
            <a:ext cx="627534" cy="4706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23162" y="476672"/>
            <a:ext cx="994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-윤고딕330" pitchFamily="18" charset="-127"/>
                <a:ea typeface="-윤고딕330" pitchFamily="18" charset="-127"/>
              </a:rPr>
              <a:t>M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otive</a:t>
            </a:r>
          </a:p>
        </p:txBody>
      </p:sp>
      <p:sp>
        <p:nvSpPr>
          <p:cNvPr id="6" name="타원형 설명선 5"/>
          <p:cNvSpPr/>
          <p:nvPr/>
        </p:nvSpPr>
        <p:spPr>
          <a:xfrm>
            <a:off x="5508104" y="1556792"/>
            <a:ext cx="2160240" cy="1224136"/>
          </a:xfrm>
          <a:prstGeom prst="wedgeEllipseCallout">
            <a:avLst>
              <a:gd name="adj1" fmla="val -60516"/>
              <a:gd name="adj2" fmla="val 7106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하이</a:t>
            </a:r>
            <a:r>
              <a:rPr lang="en-US" altLang="ko-KR" dirty="0" smtClean="0">
                <a:solidFill>
                  <a:schemeClr val="tx1"/>
                </a:solidFill>
              </a:rPr>
              <a:t>!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1340768"/>
            <a:ext cx="3744416" cy="4434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8172400" y="5877272"/>
            <a:ext cx="576064" cy="5760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064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15516" y="296652"/>
            <a:ext cx="8712968" cy="6264696"/>
          </a:xfrm>
          <a:prstGeom prst="roundRect">
            <a:avLst>
              <a:gd name="adj" fmla="val 7568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536" y="502957"/>
            <a:ext cx="627534" cy="4706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23162" y="476672"/>
            <a:ext cx="994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-윤고딕330" pitchFamily="18" charset="-127"/>
                <a:ea typeface="-윤고딕330" pitchFamily="18" charset="-127"/>
              </a:rPr>
              <a:t>M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otive</a:t>
            </a:r>
          </a:p>
        </p:txBody>
      </p:sp>
      <p:sp>
        <p:nvSpPr>
          <p:cNvPr id="6" name="타원형 설명선 5"/>
          <p:cNvSpPr/>
          <p:nvPr/>
        </p:nvSpPr>
        <p:spPr>
          <a:xfrm>
            <a:off x="5508104" y="1556792"/>
            <a:ext cx="2160240" cy="1224136"/>
          </a:xfrm>
          <a:prstGeom prst="wedgeEllipseCallout">
            <a:avLst>
              <a:gd name="adj1" fmla="val -60516"/>
              <a:gd name="adj2" fmla="val 7106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음치ㅜㅜ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1340768"/>
            <a:ext cx="3744416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8172400" y="5877272"/>
            <a:ext cx="576064" cy="5760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064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15516" y="296652"/>
            <a:ext cx="8712968" cy="6264696"/>
          </a:xfrm>
          <a:prstGeom prst="roundRect">
            <a:avLst>
              <a:gd name="adj" fmla="val 7568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95536" y="476672"/>
            <a:ext cx="1621809" cy="523220"/>
            <a:chOff x="4885767" y="1709227"/>
            <a:chExt cx="1621809" cy="52322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885767" y="1735512"/>
              <a:ext cx="627534" cy="47065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513393" y="1709227"/>
              <a:ext cx="9941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-윤고딕330" pitchFamily="18" charset="-127"/>
                  <a:ea typeface="-윤고딕330" pitchFamily="18" charset="-127"/>
                </a:rPr>
                <a:t>M</a:t>
              </a:r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otive</a:t>
              </a: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3475" y="1528763"/>
            <a:ext cx="687705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8172400" y="5877272"/>
            <a:ext cx="576064" cy="5760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226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15516" y="296652"/>
            <a:ext cx="8712968" cy="6264696"/>
          </a:xfrm>
          <a:prstGeom prst="roundRect">
            <a:avLst>
              <a:gd name="adj" fmla="val 7568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95536" y="476672"/>
            <a:ext cx="1621809" cy="523220"/>
            <a:chOff x="4885767" y="1709227"/>
            <a:chExt cx="1621809" cy="52322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885767" y="1735512"/>
              <a:ext cx="627534" cy="47065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513393" y="1709227"/>
              <a:ext cx="9941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-윤고딕330" pitchFamily="18" charset="-127"/>
                  <a:ea typeface="-윤고딕330" pitchFamily="18" charset="-127"/>
                </a:rPr>
                <a:t>M</a:t>
              </a:r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otive</a:t>
              </a:r>
            </a:p>
          </p:txBody>
        </p:sp>
      </p:grp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72766" y="3065140"/>
            <a:ext cx="31432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03648" y="4121249"/>
            <a:ext cx="55435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47664" y="1916832"/>
            <a:ext cx="46767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48064" y="3068960"/>
            <a:ext cx="3240359" cy="834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그룹 14"/>
          <p:cNvGrpSpPr/>
          <p:nvPr/>
        </p:nvGrpSpPr>
        <p:grpSpPr>
          <a:xfrm>
            <a:off x="3059832" y="622986"/>
            <a:ext cx="3024336" cy="5614326"/>
            <a:chOff x="5868144" y="692696"/>
            <a:chExt cx="3024336" cy="5614326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868144" y="692696"/>
              <a:ext cx="3024336" cy="5614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직사각형 17"/>
            <p:cNvSpPr/>
            <p:nvPr/>
          </p:nvSpPr>
          <p:spPr>
            <a:xfrm>
              <a:off x="6057481" y="1340768"/>
              <a:ext cx="2690731" cy="43204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2267744" y="2492896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</a:rPr>
              <a:t>음치교정</a:t>
            </a:r>
            <a:endParaRPr lang="en-US" altLang="ko-KR" sz="3200" b="1" dirty="0" smtClean="0">
              <a:solidFill>
                <a:schemeClr val="bg1"/>
              </a:solidFill>
            </a:endParaRPr>
          </a:p>
          <a:p>
            <a:pPr algn="ctr"/>
            <a:endParaRPr lang="en-US" altLang="ko-KR" sz="3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3200" b="1" dirty="0" smtClean="0">
                <a:solidFill>
                  <a:schemeClr val="bg1"/>
                </a:solidFill>
              </a:rPr>
              <a:t>어플리케이션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172400" y="5877272"/>
            <a:ext cx="576064" cy="5760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464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3.75723E-6 L 0.08281 0.18451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" y="9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0.00023 L 0.1625 0.0215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" y="1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33526E-6 L -0.23229 0.01271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" y="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44444E-6 L 0.05139 -0.1805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9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15516" y="296652"/>
            <a:ext cx="8712968" cy="6264696"/>
          </a:xfrm>
          <a:prstGeom prst="roundRect">
            <a:avLst>
              <a:gd name="adj" fmla="val 7568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" name="그룹 5"/>
          <p:cNvGrpSpPr/>
          <p:nvPr/>
        </p:nvGrpSpPr>
        <p:grpSpPr>
          <a:xfrm>
            <a:off x="395536" y="476672"/>
            <a:ext cx="1621809" cy="523220"/>
            <a:chOff x="4885767" y="1709227"/>
            <a:chExt cx="1621809" cy="52322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885767" y="1735512"/>
              <a:ext cx="627534" cy="47065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513393" y="1709227"/>
              <a:ext cx="9941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-윤고딕330" pitchFamily="18" charset="-127"/>
                  <a:ea typeface="-윤고딕330" pitchFamily="18" charset="-127"/>
                </a:rPr>
                <a:t>M</a:t>
              </a:r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otive</a:t>
              </a:r>
            </a:p>
          </p:txBody>
        </p:sp>
      </p:grpSp>
      <p:pic>
        <p:nvPicPr>
          <p:cNvPr id="32" name="Picture 2" descr="C:\Users\류성현\Desktop\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1700808"/>
            <a:ext cx="2280659" cy="4051523"/>
          </a:xfrm>
          <a:prstGeom prst="rect">
            <a:avLst/>
          </a:prstGeom>
          <a:noFill/>
        </p:spPr>
      </p:pic>
      <p:pic>
        <p:nvPicPr>
          <p:cNvPr id="33" name="Picture 6" descr="C:\Users\류성현\Desktop\1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8144" y="1700808"/>
            <a:ext cx="2269921" cy="4032448"/>
          </a:xfrm>
          <a:prstGeom prst="rect">
            <a:avLst/>
          </a:prstGeom>
          <a:noFill/>
        </p:spPr>
      </p:pic>
      <p:pic>
        <p:nvPicPr>
          <p:cNvPr id="34" name="Picture 7" descr="C:\Users\류성현\Desktop\4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19872" y="1700808"/>
            <a:ext cx="2269921" cy="4032448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8172400" y="5877272"/>
            <a:ext cx="576064" cy="5760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464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51520" y="2780928"/>
            <a:ext cx="8640960" cy="1296144"/>
          </a:xfrm>
          <a:prstGeom prst="roundRect">
            <a:avLst>
              <a:gd name="adj" fmla="val 75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70922" y="2996952"/>
            <a:ext cx="1193366" cy="9539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10"/>
          <p:cNvSpPr txBox="1"/>
          <p:nvPr/>
        </p:nvSpPr>
        <p:spPr>
          <a:xfrm>
            <a:off x="2627784" y="2897068"/>
            <a:ext cx="37818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-윤고딕330" pitchFamily="18" charset="-127"/>
                <a:ea typeface="-윤고딕330" pitchFamily="18" charset="-127"/>
              </a:rPr>
              <a:t>A</a:t>
            </a:r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rchitecture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172400" y="5877272"/>
            <a:ext cx="576064" cy="5760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103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2253</TotalTime>
  <Words>156</Words>
  <Application>Microsoft Office PowerPoint</Application>
  <PresentationFormat>화면 슬라이드 쇼(4:3)</PresentationFormat>
  <Paragraphs>144</Paragraphs>
  <Slides>23</Slides>
  <Notes>19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Xnote</dc:creator>
  <cp:lastModifiedBy>류성현</cp:lastModifiedBy>
  <cp:revision>113</cp:revision>
  <dcterms:created xsi:type="dcterms:W3CDTF">2011-07-08T01:43:57Z</dcterms:created>
  <dcterms:modified xsi:type="dcterms:W3CDTF">2012-07-03T02:36:20Z</dcterms:modified>
</cp:coreProperties>
</file>