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8" r:id="rId4"/>
    <p:sldId id="280" r:id="rId5"/>
    <p:sldId id="259" r:id="rId6"/>
    <p:sldId id="275" r:id="rId7"/>
    <p:sldId id="276" r:id="rId8"/>
    <p:sldId id="277" r:id="rId9"/>
    <p:sldId id="273" r:id="rId10"/>
    <p:sldId id="272" r:id="rId11"/>
    <p:sldId id="274" r:id="rId12"/>
    <p:sldId id="279" r:id="rId13"/>
    <p:sldId id="264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79167" autoAdjust="0"/>
  </p:normalViewPr>
  <p:slideViewPr>
    <p:cSldViewPr>
      <p:cViewPr>
        <p:scale>
          <a:sx n="50" d="100"/>
          <a:sy n="50" d="100"/>
        </p:scale>
        <p:origin x="-138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199A-F7A5-4CB4-A882-3A473AFC6E5E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9902-5F8A-4972-A665-3DDFE5FADF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반갑습니다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경상대학교 컴퓨터 </a:t>
            </a:r>
            <a:r>
              <a:rPr lang="ko-KR" altLang="en-US" dirty="0" err="1" smtClean="0"/>
              <a:t>과학과에</a:t>
            </a:r>
            <a:r>
              <a:rPr lang="ko-KR" altLang="en-US" dirty="0" smtClean="0"/>
              <a:t> 재학중인 박순형 이라고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지금부터 발표를</a:t>
            </a:r>
            <a:r>
              <a:rPr lang="ko-KR" altLang="en-US" baseline="0" dirty="0" smtClean="0"/>
              <a:t> 시작하겠습니다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시작하게 되면 현재 연결된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출력하게하여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아이피를</a:t>
            </a:r>
            <a:r>
              <a:rPr lang="ko-KR" altLang="en-US" dirty="0" smtClean="0"/>
              <a:t> 편하게 누를 수 있도록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클라이언트와 연결이 되면 파일을 보낸 것을 </a:t>
            </a:r>
            <a:r>
              <a:rPr lang="ko-KR" altLang="en-US" dirty="0" err="1" smtClean="0"/>
              <a:t>알기위해보낸</a:t>
            </a:r>
            <a:r>
              <a:rPr lang="ko-KR" altLang="en-US" dirty="0" smtClean="0"/>
              <a:t> 문자데이터가 출력되고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pcm</a:t>
            </a:r>
            <a:r>
              <a:rPr lang="ko-KR" altLang="en-US" dirty="0" smtClean="0"/>
              <a:t>파일이 전송됩니다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전송된 </a:t>
            </a:r>
            <a:r>
              <a:rPr lang="en-US" altLang="ko-KR" dirty="0" err="1" smtClean="0"/>
              <a:t>pcm</a:t>
            </a:r>
            <a:r>
              <a:rPr lang="ko-KR" altLang="en-US" dirty="0" smtClean="0"/>
              <a:t>파일을 읽고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헤더를주어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변환신켜서</a:t>
            </a:r>
            <a:r>
              <a:rPr lang="ko-KR" altLang="en-US" dirty="0" smtClean="0"/>
              <a:t> 생성하면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파일을 실행시켜줍니다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그리고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블루투스기능을</a:t>
            </a:r>
            <a:r>
              <a:rPr lang="ko-KR" altLang="en-US" baseline="0" dirty="0" smtClean="0"/>
              <a:t> 켜게 되면 마이크가 컴퓨터에서 음성을 출력하게 하여주고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음성녹음은 물론 음성채팅도 가능하게 하여줍니다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모티브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모티브는 제가 저번학기 학교 교양 수업인 중국어 발음이라는 수업을 들었습니다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수업은 매주 중국어 발음을 한 것을 녹음하는 과제가 있었습니다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r>
              <a:rPr lang="ko-KR" altLang="en-US" dirty="0" smtClean="0"/>
              <a:t>컴퓨터에 마이크가 내장되어있지 않아 과제를 하기 힘들었고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과제를 내지 못한 적도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음성채팅이나 화상채팅을 친구들과 하고 싶어도 마이크가 없어서 마이크 단자에 이어폰을 꽂아서 사용하기도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그리고 음성채팅이나 화상채팅을 친구들과 하고 싶어도 마이크가 없어서 마이크 단자에 이어폰을 꽂아서 사용하기도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그런 불편함을 느끼고 있을 때 제 눈에 들어 온 것이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그건 바로 책상에 있는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스마트폰도</a:t>
            </a:r>
            <a:r>
              <a:rPr lang="ko-KR" altLang="en-US" dirty="0" smtClean="0"/>
              <a:t> 마이크 기능을 할 </a:t>
            </a:r>
            <a:r>
              <a:rPr lang="ko-KR" altLang="en-US" dirty="0" err="1" smtClean="0"/>
              <a:t>수있지</a:t>
            </a:r>
            <a:r>
              <a:rPr lang="ko-KR" altLang="en-US" dirty="0" smtClean="0"/>
              <a:t> 않을까 문득</a:t>
            </a:r>
            <a:r>
              <a:rPr lang="ko-KR" altLang="en-US" baseline="0" dirty="0" smtClean="0"/>
              <a:t> 그런 생각이 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집에서는 </a:t>
            </a:r>
            <a:r>
              <a:rPr lang="ko-KR" altLang="en-US" baseline="0" dirty="0" err="1" smtClean="0"/>
              <a:t>데스크탑을</a:t>
            </a:r>
            <a:r>
              <a:rPr lang="ko-KR" altLang="en-US" baseline="0" dirty="0" smtClean="0"/>
              <a:t> 사용하는데 다른 마이크를 사서 들고 다니는 것보다 간편하게 들고 다닐 </a:t>
            </a:r>
            <a:r>
              <a:rPr lang="ko-KR" altLang="en-US" baseline="0" dirty="0" err="1" smtClean="0"/>
              <a:t>수있을</a:t>
            </a:r>
            <a:r>
              <a:rPr lang="ko-KR" altLang="en-US" baseline="0" dirty="0" smtClean="0"/>
              <a:t> 것 같았습니다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바로 이거야</a:t>
            </a:r>
            <a:r>
              <a:rPr lang="en-US" altLang="ko-KR" baseline="0" dirty="0" smtClean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 만들게 된 것이 바로 마이크 어플리케이션 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스마트폰에서도</a:t>
            </a:r>
            <a:r>
              <a:rPr lang="ko-KR" altLang="en-US" dirty="0" smtClean="0"/>
              <a:t> 음성을 저장하여 스피커로 바로 출력을 할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컴퓨터에 출력하기 위하여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블루투스를</a:t>
            </a:r>
            <a:r>
              <a:rPr lang="ko-KR" altLang="en-US" dirty="0" smtClean="0"/>
              <a:t> 사용하여 음성을 출력할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네트워크를 이용하여 음성을 출력할 수 있게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아키텍쳐</a:t>
            </a:r>
            <a:r>
              <a:rPr lang="ko-KR" altLang="en-US" dirty="0" smtClean="0"/>
              <a:t>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음성을 입력 받아서 버퍼에 저장을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음성을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위해서는 </a:t>
            </a:r>
            <a:r>
              <a:rPr lang="ko-KR" altLang="en-US" dirty="0" err="1" smtClean="0"/>
              <a:t>안드로이드에</a:t>
            </a:r>
            <a:r>
              <a:rPr lang="ko-KR" altLang="en-US" baseline="0" dirty="0" smtClean="0"/>
              <a:t> 미리 정의 되어있는 클래스인 오디오 레코드를 사용하여 음성을 </a:t>
            </a:r>
            <a:r>
              <a:rPr lang="ko-KR" altLang="en-US" baseline="0" dirty="0" err="1" smtClean="0"/>
              <a:t>입력받습니다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음성을 녹음하기 위해서는 오디오레코드 클래스의 기능을 사용하여 음성을 녹음하게 하여줍니다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음성을 녹음할 때에는 </a:t>
            </a:r>
            <a:r>
              <a:rPr lang="ko-KR" altLang="en-US" baseline="0" dirty="0" err="1" smtClean="0"/>
              <a:t>스마트폰</a:t>
            </a:r>
            <a:r>
              <a:rPr lang="ko-KR" altLang="en-US" baseline="0" dirty="0" smtClean="0"/>
              <a:t> 내에 </a:t>
            </a:r>
            <a:r>
              <a:rPr lang="en-US" altLang="ko-KR" baseline="0" dirty="0" err="1" smtClean="0"/>
              <a:t>pcm</a:t>
            </a:r>
            <a:r>
              <a:rPr lang="ko-KR" altLang="en-US" baseline="0" dirty="0" smtClean="0"/>
              <a:t>파일로 저장을 하여주는데 저는 과제 제출용으로 하기 위하여 헤더를 붙여 </a:t>
            </a:r>
            <a:r>
              <a:rPr lang="en-US" altLang="ko-KR" baseline="0" dirty="0" smtClean="0"/>
              <a:t>wav</a:t>
            </a:r>
            <a:r>
              <a:rPr lang="ko-KR" altLang="en-US" baseline="0" dirty="0" smtClean="0"/>
              <a:t>파일을 생성하게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레코드에 </a:t>
            </a:r>
            <a:r>
              <a:rPr lang="ko-KR" altLang="en-US" baseline="0" dirty="0" err="1" smtClean="0"/>
              <a:t>있는것을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버프사이즈가</a:t>
            </a:r>
            <a:r>
              <a:rPr lang="ko-KR" altLang="en-US" baseline="0" dirty="0" smtClean="0"/>
              <a:t> 읽고 트랙으로 보내어 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트랙은 음성을 출력하기 위하여 오디오 트랙 기능을 받아서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트랙을 실행하면 음성이 출력됩니다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네트워크부분은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클라이언트로 하였고 서버부분을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구현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클라이언트와 서버 소켓을 생성합니다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소켓에 주소를 할당하고 연결요청을 대기합니다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연결을 허용하면 파일을 수신할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클라이언트는 서버와의 연결과 동시에 파일을 송신하여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클라이언트가 연결이 종료되면 서버가 종료됩니다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저는 </a:t>
            </a:r>
            <a:r>
              <a:rPr lang="en-US" altLang="ko-KR" dirty="0" err="1" smtClean="0"/>
              <a:t>udp</a:t>
            </a:r>
            <a:r>
              <a:rPr lang="ko-KR" altLang="en-US" dirty="0" smtClean="0"/>
              <a:t>를 사용하여 실시간으로 음성데이터를 전달하여 출력할 생각이었는데 그렇게 구현하지 못하여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를 이용하여 파일을 전송하였습니다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녹음된 파일은 </a:t>
            </a:r>
            <a:r>
              <a:rPr lang="en-US" altLang="ko-KR" dirty="0" err="1" smtClean="0"/>
              <a:t>pcm</a:t>
            </a:r>
            <a:r>
              <a:rPr lang="ko-KR" altLang="en-US" dirty="0" smtClean="0"/>
              <a:t>이기 때문에 서버에서 </a:t>
            </a:r>
            <a:r>
              <a:rPr lang="en-US" altLang="ko-KR" dirty="0" err="1" smtClean="0"/>
              <a:t>pcm</a:t>
            </a:r>
            <a:r>
              <a:rPr lang="ko-KR" altLang="en-US" dirty="0" smtClean="0"/>
              <a:t>파일에 헤더를 붙여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파일로 출력하여줍니다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버튼을 클릭하면 색이 바뀌면서 마이크 기능이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옵션 버튼을 누르고 들어가게 되면 볼륨을 조절할 수 있는 바가 나오고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접속 할 수 있도록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설정하여주는 </a:t>
            </a:r>
            <a:r>
              <a:rPr lang="ko-KR" altLang="en-US" baseline="0" dirty="0" err="1" smtClean="0"/>
              <a:t>에디트</a:t>
            </a:r>
            <a:r>
              <a:rPr lang="ko-KR" altLang="en-US" baseline="0" dirty="0" smtClean="0"/>
              <a:t> 텍스트 창이 나옵니다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전송버튼을 누르게 되면 연결과 동시에 파일을 서버에 보내주도록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9902-5F8A-4972-A665-3DDFE5FADFF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1592-5C8D-40EB-9930-C7B84C29ADB2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LG\Desktop\&#48148;&#53461;&#54868;&#47732;&#54260;&#45908;\test.wav" TargetMode="Externa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2852936"/>
            <a:ext cx="9180512" cy="1859878"/>
            <a:chOff x="-36512" y="2852936"/>
            <a:chExt cx="9180512" cy="185987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0" y="3212976"/>
            <a:ext cx="4211960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n>
                  <a:solidFill>
                    <a:schemeClr val="bg1"/>
                  </a:solidFill>
                  <a:prstDash val="sysDot"/>
                </a:ln>
                <a:latin typeface="안상수2006굵은" pitchFamily="18" charset="-127"/>
                <a:ea typeface="안상수2006굵은" pitchFamily="18" charset="-127"/>
              </a:rPr>
              <a:t>잘 들리나</a:t>
            </a:r>
            <a:endParaRPr lang="ko-KR" altLang="en-US" sz="6600" dirty="0">
              <a:ln>
                <a:solidFill>
                  <a:schemeClr val="bg1"/>
                </a:solidFill>
                <a:prstDash val="sysDot"/>
              </a:ln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42930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atin typeface="HY바다M" pitchFamily="18" charset="-127"/>
                <a:ea typeface="HY바다M" pitchFamily="18" charset="-127"/>
              </a:rPr>
              <a:t>경상대학교</a:t>
            </a:r>
            <a:endParaRPr lang="en-US" altLang="ko-KR" sz="3200" dirty="0" smtClean="0">
              <a:latin typeface="HY바다M" pitchFamily="18" charset="-127"/>
              <a:ea typeface="HY바다M" pitchFamily="18" charset="-127"/>
            </a:endParaRPr>
          </a:p>
          <a:p>
            <a:pPr algn="r"/>
            <a:r>
              <a:rPr lang="ko-KR" altLang="en-US" sz="3200" dirty="0" smtClean="0">
                <a:latin typeface="HY바다M" pitchFamily="18" charset="-127"/>
                <a:ea typeface="HY바다M" pitchFamily="18" charset="-127"/>
              </a:rPr>
              <a:t>컴퓨터 과학과</a:t>
            </a:r>
            <a:endParaRPr lang="en-US" altLang="ko-KR" sz="3200" dirty="0" smtClean="0">
              <a:latin typeface="HY바다M" pitchFamily="18" charset="-127"/>
              <a:ea typeface="HY바다M" pitchFamily="18" charset="-127"/>
            </a:endParaRPr>
          </a:p>
          <a:p>
            <a:pPr algn="r"/>
            <a:r>
              <a:rPr lang="ko-KR" altLang="en-US" sz="3200" dirty="0" smtClean="0">
                <a:latin typeface="HY바다M" pitchFamily="18" charset="-127"/>
                <a:ea typeface="HY바다M" pitchFamily="18" charset="-127"/>
              </a:rPr>
              <a:t>박순형</a:t>
            </a:r>
            <a:endParaRPr lang="ko-KR" altLang="en-US" sz="32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94921">
            <a:off x="3704060" y="2201006"/>
            <a:ext cx="2509316" cy="29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940152" y="1916832"/>
            <a:ext cx="1227342" cy="1629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9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?!</a:t>
            </a:r>
            <a:endParaRPr lang="en-US" altLang="ko-KR" sz="9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grpSp>
        <p:nvGrpSpPr>
          <p:cNvPr id="2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92494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08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1600" y="188640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F</a:t>
            </a:r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unction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050" name="Picture 2" descr="C:\Users\LG\Desktop\ScreenShot[1341300568][240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1412776"/>
            <a:ext cx="3240360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65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grpSp>
        <p:nvGrpSpPr>
          <p:cNvPr id="2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92494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09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1772816"/>
            <a:ext cx="6768752" cy="438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71600" y="188640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F</a:t>
            </a:r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unction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92494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10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1772816"/>
            <a:ext cx="6202064" cy="437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71600" y="188640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function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92494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10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2996952"/>
            <a:ext cx="579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Demonstration</a:t>
            </a:r>
            <a:endParaRPr lang="ko-KR" altLang="en-US" sz="6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67944" y="2996952"/>
              <a:ext cx="17267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바다M" pitchFamily="18" charset="-127"/>
                  <a:ea typeface="HY바다M" pitchFamily="18" charset="-127"/>
                </a:rPr>
                <a:t>Q&amp;A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39752" y="2492896"/>
              <a:ext cx="1810809" cy="18108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13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771800" y="3068960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HY바다M" pitchFamily="18" charset="-127"/>
                  <a:ea typeface="HY바다M" pitchFamily="18" charset="-127"/>
                </a:rPr>
                <a:t>THANK YOU</a:t>
              </a:r>
              <a:endPara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03648" y="2420888"/>
              <a:ext cx="1810809" cy="18108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14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0" y="2204864"/>
            <a:ext cx="9144000" cy="2736304"/>
            <a:chOff x="-36512" y="4293096"/>
            <a:chExt cx="9144000" cy="2736304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047656" y="7029400"/>
              <a:ext cx="305983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899592" y="2056686"/>
            <a:ext cx="69847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48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Motive</a:t>
            </a:r>
          </a:p>
          <a:p>
            <a:pPr>
              <a:buFont typeface="Arial" charset="0"/>
              <a:buChar char="•"/>
            </a:pP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Purpose</a:t>
            </a:r>
            <a:endParaRPr lang="en-US" altLang="ko-KR" sz="4000" dirty="0" smtClean="0">
              <a:latin typeface="HY바다L" pitchFamily="18" charset="-127"/>
              <a:ea typeface="HY바다L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 Architecture</a:t>
            </a:r>
          </a:p>
          <a:p>
            <a:pPr>
              <a:buFont typeface="Arial" charset="0"/>
              <a:buChar char="•"/>
            </a:pP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Function</a:t>
            </a:r>
            <a:endParaRPr lang="en-US" altLang="ko-KR" sz="4000" dirty="0" smtClean="0">
              <a:latin typeface="HY바다L" pitchFamily="18" charset="-127"/>
              <a:ea typeface="HY바다L" pitchFamily="18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D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emonstration</a:t>
            </a:r>
            <a:endParaRPr lang="en-US" altLang="ko-KR" sz="4800" dirty="0" smtClean="0">
              <a:latin typeface="HY바다L" pitchFamily="18" charset="-127"/>
              <a:ea typeface="HY바다L" pitchFamily="18" charset="-127"/>
            </a:endParaRPr>
          </a:p>
          <a:p>
            <a:endParaRPr lang="en-US" altLang="ko-KR" sz="4800" dirty="0" smtClean="0">
              <a:latin typeface="HY바다L" pitchFamily="18" charset="-127"/>
              <a:ea typeface="HY바다L" pitchFamily="18" charset="-127"/>
            </a:endParaRPr>
          </a:p>
          <a:p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76672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목차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3085674" y="574521"/>
            <a:ext cx="571128" cy="5711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4957881" y="646528"/>
            <a:ext cx="571128" cy="5711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36253" y="16489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01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07904" y="321297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48260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5868144" y="1628800"/>
            <a:ext cx="20882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32729" y="703791"/>
            <a:ext cx="2801618" cy="9541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66867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000" dirty="0" smtClean="0">
                <a:latin typeface="HY바다M" pitchFamily="18" charset="-127"/>
                <a:ea typeface="HY바다M" pitchFamily="18" charset="-127"/>
              </a:rPr>
              <a:t>Motive</a:t>
            </a:r>
            <a:endParaRPr lang="ko-KR" altLang="en-US" sz="4000" dirty="0">
              <a:effectLst/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33650"/>
            <a:ext cx="62198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/>
          <p:cNvSpPr/>
          <p:nvPr/>
        </p:nvSpPr>
        <p:spPr>
          <a:xfrm>
            <a:off x="2843808" y="5229200"/>
            <a:ext cx="1152128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44371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안상수2006굵은" pitchFamily="18" charset="-127"/>
                <a:ea typeface="안상수2006굵은" pitchFamily="18" charset="-127"/>
              </a:rPr>
              <a:t>마이크 </a:t>
            </a:r>
            <a:r>
              <a:rPr lang="ko-KR" altLang="en-US" sz="4000" dirty="0" err="1" smtClean="0">
                <a:latin typeface="안상수2006굵은" pitchFamily="18" charset="-127"/>
                <a:ea typeface="안상수2006굵은" pitchFamily="18" charset="-127"/>
              </a:rPr>
              <a:t>대용ㅠ</a:t>
            </a:r>
            <a:endParaRPr lang="ko-KR" altLang="en-US" sz="4000" dirty="0">
              <a:latin typeface="안상수2006굵은" pitchFamily="18" charset="-127"/>
              <a:ea typeface="안상수2006굵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07904" y="321297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2729" y="703791"/>
            <a:ext cx="2801618" cy="9541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66867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000" dirty="0" smtClean="0">
                <a:latin typeface="HY바다M" pitchFamily="18" charset="-127"/>
                <a:ea typeface="HY바다M" pitchFamily="18" charset="-127"/>
              </a:rPr>
              <a:t>Motive</a:t>
            </a:r>
            <a:endParaRPr lang="ko-KR" altLang="en-US" sz="4000" dirty="0">
              <a:effectLst/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0126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27584" y="404664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Motive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2132856"/>
            <a:ext cx="5943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779912" y="2492896"/>
            <a:ext cx="20162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9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?!!!</a:t>
            </a:r>
            <a:endParaRPr lang="en-US" altLang="ko-KR" sz="9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1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27584" y="404664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Purpose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04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Picture 2" descr="C:\Users\LG\Desktop\ScreenShot[1340447521][212965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1628800"/>
            <a:ext cx="3096344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" name="tes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3347864" y="548680"/>
            <a:ext cx="720080" cy="7200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79912" y="476672"/>
            <a:ext cx="936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?!</a:t>
            </a:r>
            <a:endParaRPr lang="en-US" altLang="ko-KR" sz="4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" name="Picture 3" descr="C:\Users\LG\Desktop\ScreenShot[1340448361][526139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1628800"/>
            <a:ext cx="3100803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2708920"/>
            <a:ext cx="1152128" cy="233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1403648" y="2852936"/>
            <a:ext cx="1152128" cy="233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41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82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82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05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04664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Architecture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9552" y="3212976"/>
            <a:ext cx="2016224" cy="115212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음성저장</a:t>
            </a:r>
            <a:endParaRPr lang="en-US" altLang="ko-KR" sz="2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&lt;buffer&gt;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2267744" y="1700808"/>
            <a:ext cx="1728192" cy="936104"/>
          </a:xfrm>
          <a:prstGeom prst="wedgeEllipseCallout">
            <a:avLst>
              <a:gd name="adj1" fmla="val -40948"/>
              <a:gd name="adj2" fmla="val 588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음성 </a:t>
            </a:r>
            <a:r>
              <a:rPr lang="en-US" altLang="ko-KR" sz="2000" b="1" dirty="0" smtClean="0"/>
              <a:t>data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3212976"/>
            <a:ext cx="2088232" cy="122413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음성녹음</a:t>
            </a:r>
            <a:endParaRPr lang="en-US" altLang="ko-KR" sz="2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&lt;record&gt;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2627784" y="3573016"/>
            <a:ext cx="792088" cy="504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6948264" y="3140968"/>
            <a:ext cx="1296144" cy="115212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724128" y="3501008"/>
            <a:ext cx="792088" cy="504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6165304"/>
            <a:ext cx="8208912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Android OS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23728" y="4581128"/>
            <a:ext cx="2088232" cy="64807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&lt;Header&gt;PCM</a:t>
            </a:r>
            <a:endParaRPr lang="ko-KR" altLang="en-US" sz="20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23728" y="5301208"/>
            <a:ext cx="2088232" cy="64807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Wave file </a:t>
            </a:r>
            <a:r>
              <a:rPr lang="ko-KR" altLang="en-US" sz="20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생성</a:t>
            </a:r>
            <a:endParaRPr lang="ko-KR" altLang="en-US" sz="20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웃는 얼굴 13"/>
          <p:cNvSpPr/>
          <p:nvPr/>
        </p:nvSpPr>
        <p:spPr>
          <a:xfrm>
            <a:off x="899592" y="1988840"/>
            <a:ext cx="1152128" cy="108012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64088" y="1484784"/>
            <a:ext cx="2016224" cy="108012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bufsize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44008" y="2636912"/>
            <a:ext cx="1143744" cy="512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32240" y="2636912"/>
            <a:ext cx="1143744" cy="512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write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3212976"/>
            <a:ext cx="2016224" cy="11521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음성출력</a:t>
            </a:r>
            <a:endParaRPr lang="en-US" altLang="ko-KR" sz="2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&lt;track&gt;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1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0.00018 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3079 L 0.35451 0.322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2 0.32292 L 0.51198 0.071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98 0.06829 L 0.65365 0.18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0.2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18" grpId="0" animBg="1"/>
      <p:bldP spid="19" grpId="0" animBg="1"/>
      <p:bldP spid="14" grpId="0" animBg="1"/>
      <p:bldP spid="14" grpId="1" animBg="1"/>
      <p:bldP spid="14" grpId="2" animBg="1"/>
      <p:bldP spid="14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384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436253" y="1648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06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04664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Architecture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1628800"/>
            <a:ext cx="3240360" cy="49411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3140968"/>
            <a:ext cx="223224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socket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1600" y="4149080"/>
            <a:ext cx="2232248" cy="14401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connect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write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4" y="1700808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36096" y="1628800"/>
            <a:ext cx="3168352" cy="49411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1628800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Server</a:t>
            </a:r>
            <a:endParaRPr lang="ko-KR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56176" y="3140968"/>
            <a:ext cx="2088232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socket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4221088"/>
            <a:ext cx="2088232" cy="6480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bind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listen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accept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56176" y="5157192"/>
            <a:ext cx="2088232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read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211345" y="1837557"/>
            <a:ext cx="2808312" cy="99259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TCP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45091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5400" b="1" cap="all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File send!!</a:t>
            </a:r>
            <a:endParaRPr lang="ko-KR" altLang="en-US" sz="5400" b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27784" y="4149080"/>
            <a:ext cx="1359414" cy="64807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“Test.pcm”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1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55573 0.14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1" grpId="0" animBg="1"/>
      <p:bldP spid="22" grpId="0" animBg="1"/>
      <p:bldP spid="23" grpId="0" animBg="1"/>
      <p:bldP spid="18" grpId="0" animBg="1"/>
      <p:bldP spid="28" grpId="0"/>
      <p:bldP spid="28" grpId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grpSp>
        <p:nvGrpSpPr>
          <p:cNvPr id="2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92494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07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7" name="Picture 2" descr="C:\Users\LG\Desktop\ScreenShot[1340447521][212965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484784"/>
            <a:ext cx="3306713" cy="4896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9" name="Picture 3" descr="C:\Users\LG\Desktop\ScreenShot[1340448361][526139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1484784"/>
            <a:ext cx="3269179" cy="4885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2" name="타원 21"/>
          <p:cNvSpPr/>
          <p:nvPr/>
        </p:nvSpPr>
        <p:spPr>
          <a:xfrm>
            <a:off x="1763688" y="3429000"/>
            <a:ext cx="1163519" cy="100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300192" y="3429000"/>
            <a:ext cx="1163519" cy="100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3707904" y="3933056"/>
            <a:ext cx="1872208" cy="46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188640"/>
            <a:ext cx="529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F</a:t>
            </a:r>
            <a:r>
              <a:rPr lang="en-US" altLang="ko-KR" sz="4400" dirty="0" smtClean="0">
                <a:solidFill>
                  <a:srgbClr val="2F211D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바다M" pitchFamily="18" charset="-127"/>
                <a:ea typeface="HY바다M" pitchFamily="18" charset="-127"/>
              </a:rPr>
              <a:t>unction</a:t>
            </a:r>
            <a:endParaRPr lang="en-US" altLang="ko-KR" sz="4400" dirty="0">
              <a:solidFill>
                <a:srgbClr val="2F211D"/>
              </a:solidFill>
              <a:effectLst>
                <a:reflection blurRad="6350" stA="50000" endA="300" endPos="50000" dist="60007" dir="5400000" sy="-100000" algn="bl" rotWithShape="0"/>
              </a:effectLst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550</Words>
  <Application>Microsoft Office PowerPoint</Application>
  <PresentationFormat>화면 슬라이드 쇼(4:3)</PresentationFormat>
  <Paragraphs>97</Paragraphs>
  <Slides>15</Slides>
  <Notes>11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LG</cp:lastModifiedBy>
  <cp:revision>418</cp:revision>
  <dcterms:created xsi:type="dcterms:W3CDTF">2011-11-06T09:48:19Z</dcterms:created>
  <dcterms:modified xsi:type="dcterms:W3CDTF">2012-07-04T04:44:32Z</dcterms:modified>
</cp:coreProperties>
</file>