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6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1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7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2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9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1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5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6BBE-E060-442D-B410-8978FFEDAB85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F939C-CA44-4691-9EEC-486FA1BDB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3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kkulda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41373" y="5382370"/>
            <a:ext cx="14904871" cy="537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54427" y="-273627"/>
            <a:ext cx="11830050" cy="537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19706" y="1416676"/>
            <a:ext cx="6697015" cy="37348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506" y="2548032"/>
            <a:ext cx="70275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Play </a:t>
            </a:r>
            <a:r>
              <a:rPr lang="ko-KR" altLang="en-US" sz="2800" dirty="0" smtClean="0"/>
              <a:t>스토어에서 </a:t>
            </a:r>
            <a:r>
              <a:rPr lang="en-US" altLang="ko-KR" sz="2800" dirty="0" smtClean="0"/>
              <a:t>‘</a:t>
            </a:r>
            <a:r>
              <a:rPr lang="ko-KR" altLang="en-US" sz="3600" b="1" dirty="0" err="1" smtClean="0"/>
              <a:t>꿀닭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을 검색</a:t>
            </a:r>
            <a:r>
              <a:rPr lang="en-US" altLang="ko-KR" sz="2800" dirty="0" smtClean="0"/>
              <a:t>.</a:t>
            </a:r>
          </a:p>
          <a:p>
            <a:pPr algn="ctr"/>
            <a:r>
              <a:rPr lang="ko-KR" altLang="en-US" sz="2800" dirty="0" err="1" smtClean="0"/>
              <a:t>네이버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‘</a:t>
            </a:r>
            <a:r>
              <a:rPr lang="ko-KR" altLang="en-US" sz="3600" b="1" dirty="0" err="1" smtClean="0"/>
              <a:t>꿀닭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경상대점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을 검색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54427" y="6200983"/>
            <a:ext cx="6697015" cy="37348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483" y="5673996"/>
            <a:ext cx="3495238" cy="3514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973" y="7431139"/>
            <a:ext cx="70276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콜</a:t>
            </a:r>
            <a:r>
              <a:rPr lang="ko-KR" altLang="en-US" sz="4000" b="1" dirty="0" smtClean="0"/>
              <a:t>라</a:t>
            </a:r>
            <a:r>
              <a:rPr lang="en-US" altLang="ko-KR" sz="4000" b="1" dirty="0" smtClean="0"/>
              <a:t>(</a:t>
            </a:r>
            <a:r>
              <a:rPr lang="ko-KR" altLang="en-US" sz="4000" b="1" dirty="0"/>
              <a:t>소</a:t>
            </a:r>
            <a:r>
              <a:rPr lang="en-US" altLang="ko-KR" sz="4000" b="1" dirty="0" smtClean="0"/>
              <a:t>)</a:t>
            </a:r>
            <a:r>
              <a:rPr lang="ko-KR" altLang="en-US" sz="2800" dirty="0" smtClean="0"/>
              <a:t>증정</a:t>
            </a:r>
            <a:endParaRPr lang="en-US" altLang="ko-KR" sz="2800" dirty="0" smtClean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어플리케이션 이용 주문</a:t>
            </a:r>
            <a:r>
              <a:rPr lang="en-US" altLang="ko-KR" dirty="0" smtClean="0"/>
              <a:t>, 3000</a:t>
            </a:r>
            <a:r>
              <a:rPr lang="ko-KR" altLang="en-US" dirty="0" smtClean="0"/>
              <a:t>원 이상 주문 시 사용 가능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79047" y="9072926"/>
            <a:ext cx="554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유효기간 </a:t>
            </a:r>
            <a:r>
              <a:rPr lang="en-US" altLang="ko-KR" dirty="0" smtClean="0"/>
              <a:t>: 2013</a:t>
            </a:r>
            <a:r>
              <a:rPr lang="ko-KR" altLang="en-US" dirty="0" smtClean="0"/>
              <a:t>년   월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일까지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14750" y="4554024"/>
            <a:ext cx="47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경상대학교 정보과학과 학술동아리 </a:t>
            </a:r>
            <a:r>
              <a:rPr lang="en-US" altLang="ko-KR" dirty="0" err="1" smtClean="0"/>
              <a:t>IsNew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791598" y="1655442"/>
            <a:ext cx="895350" cy="8086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29749" y="1419114"/>
            <a:ext cx="336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진한 </a:t>
            </a:r>
            <a:r>
              <a:rPr lang="ko-KR" altLang="en-US" dirty="0" err="1" smtClean="0"/>
              <a:t>글치체를</a:t>
            </a:r>
            <a:r>
              <a:rPr lang="ko-KR" altLang="en-US" dirty="0" smtClean="0"/>
              <a:t> 강조해주세요</a:t>
            </a:r>
            <a:r>
              <a:rPr lang="en-US" altLang="ko-KR" dirty="0" smtClean="0"/>
              <a:t>.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896248" y="6658327"/>
            <a:ext cx="895350" cy="8086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34399" y="6421999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진한 </a:t>
            </a:r>
            <a:r>
              <a:rPr lang="ko-KR" altLang="en-US" dirty="0" err="1" smtClean="0"/>
              <a:t>글치체를</a:t>
            </a:r>
            <a:r>
              <a:rPr lang="ko-KR" altLang="en-US" dirty="0" smtClean="0"/>
              <a:t> 강조해주세요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14000" y="9472819"/>
            <a:ext cx="467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홈페이지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http://www.gnukkuldak.com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1873582" y="8751863"/>
            <a:ext cx="586061" cy="5979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14186" y="9411930"/>
            <a:ext cx="41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뒷배경은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이그림으로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이쁘게</a:t>
            </a:r>
            <a:r>
              <a:rPr lang="ko-KR" altLang="en-US" dirty="0" smtClean="0"/>
              <a:t> 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그림은 </a:t>
            </a:r>
            <a:r>
              <a:rPr lang="ko-KR" altLang="en-US" dirty="0" err="1" smtClean="0"/>
              <a:t>첨부해드릴께요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14750" y="10079410"/>
            <a:ext cx="1622323" cy="103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뒤</a:t>
            </a:r>
            <a:endParaRPr lang="ko-KR" altLang="en-US" sz="4400" dirty="0"/>
          </a:p>
        </p:txBody>
      </p:sp>
      <p:sp>
        <p:nvSpPr>
          <p:cNvPr id="28" name="직사각형 27"/>
          <p:cNvSpPr/>
          <p:nvPr/>
        </p:nvSpPr>
        <p:spPr>
          <a:xfrm>
            <a:off x="3891772" y="173625"/>
            <a:ext cx="1622323" cy="103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앞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046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2013-10-08T06:00:46Z</dcterms:created>
  <dcterms:modified xsi:type="dcterms:W3CDTF">2013-10-08T07:05:57Z</dcterms:modified>
</cp:coreProperties>
</file>