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>
        <p:scale>
          <a:sx n="400" d="100"/>
          <a:sy n="400" d="100"/>
        </p:scale>
        <p:origin x="-12444" y="-7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1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7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2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2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2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3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5466-EC95-41F2-9CC4-DDC52E0FFAF8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8071-F5FC-430C-BFA5-F1E51165C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7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83839" y="1795848"/>
            <a:ext cx="6441989" cy="551935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타블릿을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통한 주문 역시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fontAlgn="base"/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관리용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타블릿과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전광판으로 주문내역이 전송됩니다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카드 7"/>
          <p:cNvSpPr/>
          <p:nvPr/>
        </p:nvSpPr>
        <p:spPr>
          <a:xfrm flipH="1">
            <a:off x="7463480" y="1795849"/>
            <a:ext cx="1256853" cy="551935"/>
          </a:xfrm>
          <a:prstGeom prst="flowChartPunchedCar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ISNEW</a:t>
            </a:r>
          </a:p>
          <a:p>
            <a:pPr algn="r"/>
            <a:r>
              <a:rPr lang="ko-KR" altLang="en-US" sz="1200" b="1" dirty="0" smtClean="0">
                <a:solidFill>
                  <a:schemeClr val="tx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전창우</a:t>
            </a:r>
            <a:endParaRPr lang="ko-KR" altLang="en-US" sz="1200" b="1" dirty="0">
              <a:solidFill>
                <a:schemeClr val="tx1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67" y="964175"/>
            <a:ext cx="2207132" cy="429561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094" y="1702280"/>
            <a:ext cx="1922839" cy="2819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33" y="1213021"/>
            <a:ext cx="3888533" cy="26864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18" y="1551380"/>
            <a:ext cx="3211382" cy="21133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70227" y="-466581"/>
            <a:ext cx="9710666" cy="3192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주문번호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)8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받으러 왔어요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0"/>
          <a:stretch/>
        </p:blipFill>
        <p:spPr>
          <a:xfrm>
            <a:off x="1234018" y="3236959"/>
            <a:ext cx="9723963" cy="32539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70" y="3236959"/>
            <a:ext cx="9730059" cy="38408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20" y="5467282"/>
            <a:ext cx="9730059" cy="32311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3"/>
          <a:stretch/>
        </p:blipFill>
        <p:spPr>
          <a:xfrm>
            <a:off x="1276868" y="4318175"/>
            <a:ext cx="9730059" cy="32526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8"/>
          <a:stretch/>
        </p:blipFill>
        <p:spPr>
          <a:xfrm>
            <a:off x="2215559" y="3111981"/>
            <a:ext cx="7760881" cy="55276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3"/>
          <a:stretch/>
        </p:blipFill>
        <p:spPr>
          <a:xfrm>
            <a:off x="2215559" y="3111980"/>
            <a:ext cx="7760881" cy="55514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8"/>
          <a:stretch/>
        </p:blipFill>
        <p:spPr>
          <a:xfrm>
            <a:off x="2215559" y="3111981"/>
            <a:ext cx="7760881" cy="55276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3"/>
          <a:stretch/>
        </p:blipFill>
        <p:spPr>
          <a:xfrm>
            <a:off x="2215559" y="3111980"/>
            <a:ext cx="7760881" cy="5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83838" y="1795849"/>
            <a:ext cx="6441989" cy="551935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 b="1" dirty="0"/>
              <a:t>다음으로는 실제로 매장에서 사용되는 시연영상을 보여드리겠습니다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sp>
        <p:nvSpPr>
          <p:cNvPr id="8" name="순서도: 카드 7"/>
          <p:cNvSpPr/>
          <p:nvPr/>
        </p:nvSpPr>
        <p:spPr>
          <a:xfrm flipH="1">
            <a:off x="7463479" y="1795849"/>
            <a:ext cx="1256853" cy="551935"/>
          </a:xfrm>
          <a:prstGeom prst="flowChartPunchedCar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ISNEW</a:t>
            </a:r>
          </a:p>
          <a:p>
            <a:pPr algn="r"/>
            <a:r>
              <a:rPr lang="ko-KR" altLang="en-US" sz="1200" b="1" dirty="0" smtClean="0">
                <a:solidFill>
                  <a:schemeClr val="tx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전창우</a:t>
            </a:r>
            <a:endParaRPr lang="ko-KR" altLang="en-US" sz="1200" b="1" dirty="0">
              <a:solidFill>
                <a:schemeClr val="tx1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9"/>
          <a:stretch/>
        </p:blipFill>
        <p:spPr>
          <a:xfrm>
            <a:off x="2215559" y="3111981"/>
            <a:ext cx="7760881" cy="5527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4"/>
          <a:stretch/>
        </p:blipFill>
        <p:spPr>
          <a:xfrm>
            <a:off x="2215558" y="4111922"/>
            <a:ext cx="7760881" cy="5553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11" y="3148559"/>
            <a:ext cx="7766977" cy="56088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16" y="731520"/>
            <a:ext cx="7059168" cy="539496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44" y="4439925"/>
            <a:ext cx="7059168" cy="537667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r="78787" b="72742"/>
          <a:stretch/>
        </p:blipFill>
        <p:spPr>
          <a:xfrm>
            <a:off x="2806700" y="762508"/>
            <a:ext cx="1244600" cy="14655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4802" r="79311" b="74247"/>
          <a:stretch/>
        </p:blipFill>
        <p:spPr>
          <a:xfrm>
            <a:off x="3125332" y="4683071"/>
            <a:ext cx="1092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1훈점보맘보 B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2013-10-19T06:24:14Z</dcterms:created>
  <dcterms:modified xsi:type="dcterms:W3CDTF">2013-10-22T11:53:21Z</dcterms:modified>
</cp:coreProperties>
</file>