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5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C2FE-8140-4FA9-A5CD-1A7DA18344F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4F8D-0945-4706-8F28-6CC799238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1989" y="0"/>
            <a:ext cx="5834129" cy="72771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3314700" y="4381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주문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예약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5934209" y="4381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장바구니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3314700" y="26479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b="1" dirty="0" err="1" smtClean="0"/>
              <a:t>마이페이지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5934209" y="26479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 smtClean="0"/>
          </a:p>
          <a:p>
            <a:pPr algn="ctr"/>
            <a:r>
              <a:rPr lang="ko-KR" altLang="en-US" sz="2400" b="1" dirty="0" smtClean="0"/>
              <a:t>오늘의 이벤트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314700" y="48577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설정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34209" y="4857750"/>
            <a:ext cx="23241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  <a:p>
            <a:pPr algn="ctr"/>
            <a:r>
              <a:rPr lang="ko-KR" altLang="en-US" sz="3200" b="1" dirty="0" smtClean="0"/>
              <a:t>종료</a:t>
            </a:r>
            <a:endParaRPr lang="en-US" altLang="ko-KR" sz="32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967239" y="-952500"/>
            <a:ext cx="5662411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메인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UI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0450" y="666750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24948" y="695325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67125" y="2876550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86634" y="2876550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67125" y="5114925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86634" y="5114925"/>
            <a:ext cx="1619250" cy="742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7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1989" y="0"/>
            <a:ext cx="5834129" cy="727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71989" y="0"/>
            <a:ext cx="5834129" cy="628650"/>
          </a:xfrm>
          <a:prstGeom prst="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</a:rPr>
              <a:t>KKULDAK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29139" y="68643"/>
            <a:ext cx="990600" cy="472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871989" y="628650"/>
            <a:ext cx="5834129" cy="1447800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10089" y="678243"/>
            <a:ext cx="274784" cy="1313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90689" y="673203"/>
            <a:ext cx="274784" cy="1313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73" y="678243"/>
            <a:ext cx="1736477" cy="13327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21" y="697293"/>
            <a:ext cx="1699679" cy="1294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84" y="697293"/>
            <a:ext cx="1681853" cy="129469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4" y="2933700"/>
            <a:ext cx="2471151" cy="249436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2873698" y="6638925"/>
            <a:ext cx="1924050" cy="6286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메인메뉴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97748" y="6638925"/>
            <a:ext cx="1878773" cy="628650"/>
          </a:xfrm>
          <a:prstGeom prst="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사이드메뉴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52590" y="6638925"/>
            <a:ext cx="2044827" cy="628650"/>
          </a:xfrm>
          <a:prstGeom prst="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음료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67239" y="-952500"/>
            <a:ext cx="5662411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주문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예약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UI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64229" y="2867025"/>
            <a:ext cx="252646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2017" y="5781675"/>
            <a:ext cx="2314071" cy="5715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장바구니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96000" y="3314700"/>
            <a:ext cx="108585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Taste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87412" y="4295775"/>
            <a:ext cx="108585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96000" y="3714750"/>
            <a:ext cx="21145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큰용기</a:t>
            </a:r>
            <a:r>
              <a:rPr lang="en-US" altLang="ko-KR" sz="1600" dirty="0" smtClean="0"/>
              <a:t>(11,000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7862470" y="3856311"/>
            <a:ext cx="266700" cy="2299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69623" y="4695825"/>
            <a:ext cx="21145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큰용기</a:t>
            </a:r>
            <a:r>
              <a:rPr lang="en-US" altLang="ko-KR" sz="1600" dirty="0" smtClean="0"/>
              <a:t>(11,000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7836093" y="4837386"/>
            <a:ext cx="266700" cy="2299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3153754" y="2396315"/>
            <a:ext cx="236571" cy="236571"/>
            <a:chOff x="4072138" y="2296787"/>
            <a:chExt cx="484513" cy="484513"/>
          </a:xfrm>
        </p:grpSpPr>
        <p:sp>
          <p:nvSpPr>
            <p:cNvPr id="49" name="타원 48"/>
            <p:cNvSpPr/>
            <p:nvPr/>
          </p:nvSpPr>
          <p:spPr>
            <a:xfrm>
              <a:off x="4072138" y="2296787"/>
              <a:ext cx="484513" cy="4845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148339" y="2381250"/>
              <a:ext cx="323850" cy="323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405389" y="2243915"/>
            <a:ext cx="325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순살 치킨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87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1989" y="0"/>
            <a:ext cx="5834129" cy="727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71989" y="0"/>
            <a:ext cx="5834129" cy="628650"/>
          </a:xfrm>
          <a:prstGeom prst="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</a:rPr>
              <a:t>KKULDAK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29139" y="68643"/>
            <a:ext cx="990600" cy="472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2967239" y="-952500"/>
            <a:ext cx="5662411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FF0000"/>
                </a:solidFill>
              </a:rPr>
              <a:t>장바구니 </a:t>
            </a:r>
            <a:r>
              <a:rPr lang="en-US" altLang="ko-KR" sz="3200" b="1" smtClean="0">
                <a:solidFill>
                  <a:srgbClr val="FF0000"/>
                </a:solidFill>
              </a:rPr>
              <a:t>UI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2017" y="6467475"/>
            <a:ext cx="2314071" cy="5715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주문하기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77554" y="2282015"/>
            <a:ext cx="236571" cy="236571"/>
            <a:chOff x="4072138" y="2296787"/>
            <a:chExt cx="484513" cy="484513"/>
          </a:xfrm>
        </p:grpSpPr>
        <p:sp>
          <p:nvSpPr>
            <p:cNvPr id="49" name="타원 48"/>
            <p:cNvSpPr/>
            <p:nvPr/>
          </p:nvSpPr>
          <p:spPr>
            <a:xfrm>
              <a:off x="4072138" y="2296787"/>
              <a:ext cx="484513" cy="4845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148339" y="2381250"/>
              <a:ext cx="323850" cy="323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29189" y="2129615"/>
            <a:ext cx="325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장바구니</a:t>
            </a:r>
            <a:endParaRPr lang="ko-KR" altLang="en-US" sz="2400" b="1" dirty="0"/>
          </a:p>
        </p:txBody>
      </p:sp>
      <p:sp>
        <p:nvSpPr>
          <p:cNvPr id="29" name="직사각형 28"/>
          <p:cNvSpPr/>
          <p:nvPr/>
        </p:nvSpPr>
        <p:spPr>
          <a:xfrm>
            <a:off x="2958651" y="1158065"/>
            <a:ext cx="5662411" cy="834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</a:rPr>
              <a:t>010-4907-2117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97450" y="796595"/>
            <a:ext cx="236571" cy="236571"/>
            <a:chOff x="4072138" y="2296787"/>
            <a:chExt cx="484513" cy="484513"/>
          </a:xfrm>
        </p:grpSpPr>
        <p:sp>
          <p:nvSpPr>
            <p:cNvPr id="36" name="타원 35"/>
            <p:cNvSpPr/>
            <p:nvPr/>
          </p:nvSpPr>
          <p:spPr>
            <a:xfrm>
              <a:off x="4072138" y="2296787"/>
              <a:ext cx="484513" cy="4845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148339" y="2381250"/>
              <a:ext cx="323850" cy="323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49085" y="644195"/>
            <a:ext cx="325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주문자</a:t>
            </a:r>
            <a:endParaRPr lang="ko-KR" altLang="en-US" sz="2400" b="1" dirty="0"/>
          </a:p>
        </p:txBody>
      </p:sp>
      <p:sp>
        <p:nvSpPr>
          <p:cNvPr id="39" name="직사각형 38"/>
          <p:cNvSpPr/>
          <p:nvPr/>
        </p:nvSpPr>
        <p:spPr>
          <a:xfrm>
            <a:off x="2958651" y="2682960"/>
            <a:ext cx="5662411" cy="35463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67239" y="5524500"/>
            <a:ext cx="56538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1555" y="5698094"/>
            <a:ext cx="549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합계                                        </a:t>
            </a:r>
            <a:r>
              <a:rPr lang="en-US" altLang="ko-KR" sz="2000" b="1" dirty="0" smtClean="0"/>
              <a:t>20000 </a:t>
            </a:r>
            <a:r>
              <a:rPr lang="ko-KR" altLang="en-US" sz="2000" b="1" dirty="0" smtClean="0"/>
              <a:t>원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2017" y="3734398"/>
            <a:ext cx="379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주문내역들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2199695" y="326445"/>
            <a:ext cx="4235001" cy="5364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-1927656" y="2295880"/>
            <a:ext cx="3243968" cy="610799"/>
            <a:chOff x="-1756206" y="1381480"/>
            <a:chExt cx="3243968" cy="610799"/>
          </a:xfrm>
        </p:grpSpPr>
        <p:sp>
          <p:nvSpPr>
            <p:cNvPr id="54" name="직사각형 53"/>
            <p:cNvSpPr/>
            <p:nvPr/>
          </p:nvSpPr>
          <p:spPr>
            <a:xfrm>
              <a:off x="-1756206" y="1381480"/>
              <a:ext cx="3243968" cy="6107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10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분후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/5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분후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금방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등등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1080689" y="1618832"/>
              <a:ext cx="203972" cy="2299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1961140" y="3083867"/>
            <a:ext cx="3505158" cy="461665"/>
            <a:chOff x="-1646000" y="-438366"/>
            <a:chExt cx="3505158" cy="461665"/>
          </a:xfrm>
        </p:grpSpPr>
        <p:grpSp>
          <p:nvGrpSpPr>
            <p:cNvPr id="57" name="그룹 56"/>
            <p:cNvGrpSpPr/>
            <p:nvPr/>
          </p:nvGrpSpPr>
          <p:grpSpPr>
            <a:xfrm>
              <a:off x="-1646000" y="-285966"/>
              <a:ext cx="236571" cy="236571"/>
              <a:chOff x="4072138" y="2296787"/>
              <a:chExt cx="484513" cy="48451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072138" y="2296787"/>
                <a:ext cx="484513" cy="48451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148339" y="2381250"/>
                <a:ext cx="323850" cy="323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-1394365" y="-438366"/>
              <a:ext cx="325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추가 사항</a:t>
              </a:r>
              <a:endParaRPr lang="ko-KR" altLang="en-US" sz="24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-1922146" y="1750847"/>
            <a:ext cx="3505158" cy="461665"/>
            <a:chOff x="-1646000" y="-438366"/>
            <a:chExt cx="3505158" cy="461665"/>
          </a:xfrm>
        </p:grpSpPr>
        <p:grpSp>
          <p:nvGrpSpPr>
            <p:cNvPr id="62" name="그룹 61"/>
            <p:cNvGrpSpPr/>
            <p:nvPr/>
          </p:nvGrpSpPr>
          <p:grpSpPr>
            <a:xfrm>
              <a:off x="-1646000" y="-285966"/>
              <a:ext cx="236571" cy="236571"/>
              <a:chOff x="4072138" y="2296787"/>
              <a:chExt cx="484513" cy="484513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072138" y="2296787"/>
                <a:ext cx="484513" cy="48451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4148339" y="2381250"/>
                <a:ext cx="323850" cy="323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-1394365" y="-438366"/>
              <a:ext cx="325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도착시간</a:t>
              </a:r>
              <a:endParaRPr lang="ko-KR" altLang="en-US" sz="2400" b="1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961140" y="3677440"/>
            <a:ext cx="3243968" cy="610799"/>
            <a:chOff x="-1756206" y="1381480"/>
            <a:chExt cx="3243968" cy="610799"/>
          </a:xfrm>
        </p:grpSpPr>
        <p:sp>
          <p:nvSpPr>
            <p:cNvPr id="67" name="직사각형 66"/>
            <p:cNvSpPr/>
            <p:nvPr/>
          </p:nvSpPr>
          <p:spPr>
            <a:xfrm>
              <a:off x="-1756206" y="1381480"/>
              <a:ext cx="3243968" cy="6107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없음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토핑많이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작게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등등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080689" y="1618832"/>
              <a:ext cx="203972" cy="2299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-1164880" y="4880191"/>
            <a:ext cx="2314071" cy="571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주문하기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858283" y="476327"/>
            <a:ext cx="325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추 가 정 보  </a:t>
            </a:r>
            <a:endParaRPr lang="ko-KR" altLang="en-US" sz="2400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-2207946" y="1067760"/>
            <a:ext cx="424780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1989" y="0"/>
            <a:ext cx="5834129" cy="727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71989" y="0"/>
            <a:ext cx="5834129" cy="628650"/>
          </a:xfrm>
          <a:prstGeom prst="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</a:rPr>
              <a:t>KKULDAK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29139" y="68643"/>
            <a:ext cx="990600" cy="4723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2967239" y="-952500"/>
            <a:ext cx="5662411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rgbClr val="FF0000"/>
                </a:solidFill>
              </a:rPr>
              <a:t>마이페이지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UI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77554" y="891365"/>
            <a:ext cx="236571" cy="236571"/>
            <a:chOff x="4072138" y="2296787"/>
            <a:chExt cx="484513" cy="484513"/>
          </a:xfrm>
        </p:grpSpPr>
        <p:sp>
          <p:nvSpPr>
            <p:cNvPr id="49" name="타원 48"/>
            <p:cNvSpPr/>
            <p:nvPr/>
          </p:nvSpPr>
          <p:spPr>
            <a:xfrm>
              <a:off x="4072138" y="2296787"/>
              <a:ext cx="484513" cy="4845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148339" y="2381250"/>
              <a:ext cx="323850" cy="323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29189" y="738965"/>
            <a:ext cx="325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주문내역</a:t>
            </a:r>
            <a:endParaRPr lang="ko-KR" altLang="en-US" sz="2400" b="1" dirty="0"/>
          </a:p>
        </p:txBody>
      </p:sp>
      <p:sp>
        <p:nvSpPr>
          <p:cNvPr id="39" name="직사각형 38"/>
          <p:cNvSpPr/>
          <p:nvPr/>
        </p:nvSpPr>
        <p:spPr>
          <a:xfrm>
            <a:off x="2958651" y="1292310"/>
            <a:ext cx="5662411" cy="58323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7554" y="1923153"/>
            <a:ext cx="5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13-09-03 17:00      </a:t>
            </a:r>
            <a:r>
              <a:rPr lang="ko-KR" altLang="en-US" b="1" dirty="0" err="1" smtClean="0"/>
              <a:t>꿀닭</a:t>
            </a:r>
            <a:r>
              <a:rPr lang="ko-KR" altLang="en-US" b="1" dirty="0" smtClean="0"/>
              <a:t> 외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건           </a:t>
            </a:r>
            <a:r>
              <a:rPr lang="en-US" altLang="ko-KR" b="1" dirty="0" smtClean="0"/>
              <a:t>25000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929139" y="1292311"/>
            <a:ext cx="5662411" cy="499286"/>
          </a:xfrm>
          <a:prstGeom prst="rect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    시간            메뉴              가격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99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2013-09-03T05:24:51Z</dcterms:created>
  <dcterms:modified xsi:type="dcterms:W3CDTF">2013-09-04T07:13:32Z</dcterms:modified>
</cp:coreProperties>
</file>