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3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2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3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3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8BC2-98A4-4FF9-A00F-29E87EEF7E21}" type="datetimeFigureOut">
              <a:rPr lang="ko-KR" altLang="en-US" smtClean="0"/>
              <a:t>2013-10-06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A93F-7F04-42EC-91CA-0CD77361C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-2058769"/>
            <a:ext cx="6066667" cy="107142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64115" y="1398862"/>
            <a:ext cx="5863771" cy="23658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3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2013-10-06T14:22:43Z</dcterms:created>
  <dcterms:modified xsi:type="dcterms:W3CDTF">2013-10-06T14:59:04Z</dcterms:modified>
</cp:coreProperties>
</file>